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1"/>
  </p:notesMasterIdLst>
  <p:handoutMasterIdLst>
    <p:handoutMasterId r:id="rId32"/>
  </p:handoutMasterIdLst>
  <p:sldIdLst>
    <p:sldId id="256" r:id="rId2"/>
    <p:sldId id="258" r:id="rId3"/>
    <p:sldId id="285" r:id="rId4"/>
    <p:sldId id="259" r:id="rId5"/>
    <p:sldId id="260" r:id="rId6"/>
    <p:sldId id="261" r:id="rId7"/>
    <p:sldId id="263" r:id="rId8"/>
    <p:sldId id="264" r:id="rId9"/>
    <p:sldId id="299" r:id="rId10"/>
    <p:sldId id="303" r:id="rId11"/>
    <p:sldId id="269" r:id="rId12"/>
    <p:sldId id="271" r:id="rId13"/>
    <p:sldId id="272" r:id="rId14"/>
    <p:sldId id="278" r:id="rId15"/>
    <p:sldId id="279" r:id="rId16"/>
    <p:sldId id="277" r:id="rId17"/>
    <p:sldId id="276" r:id="rId18"/>
    <p:sldId id="280" r:id="rId19"/>
    <p:sldId id="281" r:id="rId20"/>
    <p:sldId id="282" r:id="rId21"/>
    <p:sldId id="283" r:id="rId22"/>
    <p:sldId id="297" r:id="rId23"/>
    <p:sldId id="290" r:id="rId24"/>
    <p:sldId id="304" r:id="rId25"/>
    <p:sldId id="305" r:id="rId26"/>
    <p:sldId id="293" r:id="rId27"/>
    <p:sldId id="294" r:id="rId28"/>
    <p:sldId id="291" r:id="rId29"/>
    <p:sldId id="295" r:id="rId30"/>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66"/>
    <a:srgbClr val="FFEFD9"/>
    <a:srgbClr val="CCECFF"/>
    <a:srgbClr val="0099FF"/>
    <a:srgbClr val="0033CC"/>
    <a:srgbClr val="BDDEFF"/>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346" autoAdjust="0"/>
    <p:restoredTop sz="92922" autoAdjust="0"/>
  </p:normalViewPr>
  <p:slideViewPr>
    <p:cSldViewPr snapToGrid="0">
      <p:cViewPr varScale="1">
        <p:scale>
          <a:sx n="60" d="100"/>
          <a:sy n="60" d="100"/>
        </p:scale>
        <p:origin x="168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C294B8FD-7F23-44DA-943F-86EFAF2C4476}"/>
              </a:ext>
            </a:extLst>
          </p:cNvPr>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he-IL"/>
          </a:p>
        </p:txBody>
      </p:sp>
      <p:sp>
        <p:nvSpPr>
          <p:cNvPr id="92163" name="Rectangle 3">
            <a:extLst>
              <a:ext uri="{FF2B5EF4-FFF2-40B4-BE49-F238E27FC236}">
                <a16:creationId xmlns:a16="http://schemas.microsoft.com/office/drawing/2014/main" id="{D7BE4158-315D-4699-9A90-D0611468AB1C}"/>
              </a:ext>
            </a:extLst>
          </p:cNvPr>
          <p:cNvSpPr>
            <a:spLocks noGrp="1" noChangeArrowheads="1"/>
          </p:cNvSpPr>
          <p:nvPr>
            <p:ph type="dt" sz="quarter" idx="1"/>
          </p:nvPr>
        </p:nvSpPr>
        <p:spPr bwMode="auto">
          <a:xfrm>
            <a:off x="1588"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he-IL"/>
          </a:p>
        </p:txBody>
      </p:sp>
      <p:sp>
        <p:nvSpPr>
          <p:cNvPr id="92164" name="Rectangle 4">
            <a:extLst>
              <a:ext uri="{FF2B5EF4-FFF2-40B4-BE49-F238E27FC236}">
                <a16:creationId xmlns:a16="http://schemas.microsoft.com/office/drawing/2014/main" id="{693B2182-7DB6-4055-B367-01340B5331B5}"/>
              </a:ext>
            </a:extLst>
          </p:cNvPr>
          <p:cNvSpPr>
            <a:spLocks noGrp="1" noChangeArrowheads="1"/>
          </p:cNvSpPr>
          <p:nvPr>
            <p:ph type="ftr" sz="quarter" idx="2"/>
          </p:nvPr>
        </p:nvSpPr>
        <p:spPr bwMode="auto">
          <a:xfrm>
            <a:off x="388620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he-IL"/>
          </a:p>
        </p:txBody>
      </p:sp>
      <p:sp>
        <p:nvSpPr>
          <p:cNvPr id="92165" name="Rectangle 5">
            <a:extLst>
              <a:ext uri="{FF2B5EF4-FFF2-40B4-BE49-F238E27FC236}">
                <a16:creationId xmlns:a16="http://schemas.microsoft.com/office/drawing/2014/main" id="{A3EE59FA-5FA9-4B57-9EB0-59887FD269E5}"/>
              </a:ext>
            </a:extLst>
          </p:cNvPr>
          <p:cNvSpPr>
            <a:spLocks noGrp="1" noChangeArrowheads="1"/>
          </p:cNvSpPr>
          <p:nvPr>
            <p:ph type="sldNum" sz="quarter" idx="3"/>
          </p:nvPr>
        </p:nvSpPr>
        <p:spPr bwMode="auto">
          <a:xfrm>
            <a:off x="1588"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fld id="{FC0D1CEA-634E-4C8B-BAED-3261667CD925}" type="slidenum">
              <a:rPr lang="he-IL" altLang="he-IL"/>
              <a:pPr/>
              <a:t>‹#›</a:t>
            </a:fld>
            <a:endParaRPr lang="en-US" altLang="he-I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60CCDFD-76AD-4495-8770-064457D82E8D}"/>
              </a:ext>
            </a:extLst>
          </p:cNvPr>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he-IL"/>
          </a:p>
        </p:txBody>
      </p:sp>
      <p:sp>
        <p:nvSpPr>
          <p:cNvPr id="5123" name="Rectangle 3">
            <a:extLst>
              <a:ext uri="{FF2B5EF4-FFF2-40B4-BE49-F238E27FC236}">
                <a16:creationId xmlns:a16="http://schemas.microsoft.com/office/drawing/2014/main" id="{8F8897BB-3A17-4BF0-8667-EBB15606B4E3}"/>
              </a:ext>
            </a:extLst>
          </p:cNvPr>
          <p:cNvSpPr>
            <a:spLocks noGrp="1" noChangeArrowheads="1"/>
          </p:cNvSpPr>
          <p:nvPr>
            <p:ph type="dt" idx="1"/>
          </p:nvPr>
        </p:nvSpPr>
        <p:spPr bwMode="auto">
          <a:xfrm>
            <a:off x="1588"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he-IL"/>
          </a:p>
        </p:txBody>
      </p:sp>
      <p:sp>
        <p:nvSpPr>
          <p:cNvPr id="5124" name="Rectangle 4">
            <a:extLst>
              <a:ext uri="{FF2B5EF4-FFF2-40B4-BE49-F238E27FC236}">
                <a16:creationId xmlns:a16="http://schemas.microsoft.com/office/drawing/2014/main" id="{44B9F98F-52FC-47F9-8DFF-74685AB3BB4E}"/>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D96A5AF9-B521-4A1C-872F-D6463369A452}"/>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שנייה</a:t>
            </a:r>
          </a:p>
          <a:p>
            <a:pPr lvl="2"/>
            <a:r>
              <a:rPr lang="he-IL" altLang="he-IL"/>
              <a:t>רמה שלישית</a:t>
            </a:r>
          </a:p>
          <a:p>
            <a:pPr lvl="3"/>
            <a:r>
              <a:rPr lang="he-IL" altLang="he-IL"/>
              <a:t>רמה רביעית</a:t>
            </a:r>
          </a:p>
          <a:p>
            <a:pPr lvl="4"/>
            <a:r>
              <a:rPr lang="he-IL" altLang="he-IL"/>
              <a:t>רמה חמישית</a:t>
            </a:r>
          </a:p>
        </p:txBody>
      </p:sp>
      <p:sp>
        <p:nvSpPr>
          <p:cNvPr id="5126" name="Rectangle 6">
            <a:extLst>
              <a:ext uri="{FF2B5EF4-FFF2-40B4-BE49-F238E27FC236}">
                <a16:creationId xmlns:a16="http://schemas.microsoft.com/office/drawing/2014/main" id="{86C4DE80-556E-423D-A865-2EA33682E917}"/>
              </a:ext>
            </a:extLst>
          </p:cNvPr>
          <p:cNvSpPr>
            <a:spLocks noGrp="1" noChangeArrowheads="1"/>
          </p:cNvSpPr>
          <p:nvPr>
            <p:ph type="ftr" sz="quarter" idx="4"/>
          </p:nvPr>
        </p:nvSpPr>
        <p:spPr bwMode="auto">
          <a:xfrm>
            <a:off x="388620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he-IL"/>
          </a:p>
        </p:txBody>
      </p:sp>
      <p:sp>
        <p:nvSpPr>
          <p:cNvPr id="5127" name="Rectangle 7">
            <a:extLst>
              <a:ext uri="{FF2B5EF4-FFF2-40B4-BE49-F238E27FC236}">
                <a16:creationId xmlns:a16="http://schemas.microsoft.com/office/drawing/2014/main" id="{AD447A8F-4A56-4890-AD04-DD313AFAA198}"/>
              </a:ext>
            </a:extLst>
          </p:cNvPr>
          <p:cNvSpPr>
            <a:spLocks noGrp="1" noChangeArrowheads="1"/>
          </p:cNvSpPr>
          <p:nvPr>
            <p:ph type="sldNum" sz="quarter" idx="5"/>
          </p:nvPr>
        </p:nvSpPr>
        <p:spPr bwMode="auto">
          <a:xfrm>
            <a:off x="1588"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fld id="{2DEA7822-FFCE-40DE-8070-49DAD2E4F569}" type="slidenum">
              <a:rPr lang="he-IL" altLang="he-IL"/>
              <a:pPr/>
              <a:t>‹#›</a:t>
            </a:fld>
            <a:endParaRPr lang="en-US" altLang="he-IL"/>
          </a:p>
        </p:txBody>
      </p:sp>
    </p:spTree>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7B0DA3-F201-4BFF-9E17-CE54C0734437}"/>
              </a:ext>
            </a:extLst>
          </p:cNvPr>
          <p:cNvSpPr>
            <a:spLocks noGrp="1" noChangeArrowheads="1"/>
          </p:cNvSpPr>
          <p:nvPr>
            <p:ph type="sldNum" sz="quarter" idx="5"/>
          </p:nvPr>
        </p:nvSpPr>
        <p:spPr>
          <a:ln/>
        </p:spPr>
        <p:txBody>
          <a:bodyPr/>
          <a:lstStyle/>
          <a:p>
            <a:fld id="{CD1669BE-BC30-4829-9A7D-74D4C1D75E7F}" type="slidenum">
              <a:rPr lang="he-IL" altLang="he-IL"/>
              <a:pPr/>
              <a:t>1</a:t>
            </a:fld>
            <a:endParaRPr lang="en-US" altLang="he-IL"/>
          </a:p>
        </p:txBody>
      </p:sp>
      <p:sp>
        <p:nvSpPr>
          <p:cNvPr id="95234" name="Rectangle 2">
            <a:extLst>
              <a:ext uri="{FF2B5EF4-FFF2-40B4-BE49-F238E27FC236}">
                <a16:creationId xmlns:a16="http://schemas.microsoft.com/office/drawing/2014/main" id="{B63C5264-4B04-42C9-BDC0-2C1372299837}"/>
              </a:ext>
            </a:extLst>
          </p:cNvPr>
          <p:cNvSpPr>
            <a:spLocks noRot="1" noChangeArrowheads="1" noTextEdit="1"/>
          </p:cNvSpPr>
          <p:nvPr>
            <p:ph type="sldImg"/>
          </p:nvPr>
        </p:nvSpPr>
        <p:spPr>
          <a:ln/>
        </p:spPr>
      </p:sp>
      <p:sp>
        <p:nvSpPr>
          <p:cNvPr id="95235" name="Rectangle 3">
            <a:extLst>
              <a:ext uri="{FF2B5EF4-FFF2-40B4-BE49-F238E27FC236}">
                <a16:creationId xmlns:a16="http://schemas.microsoft.com/office/drawing/2014/main" id="{9588D0D7-90CD-4E1B-A8AA-32B52B29A3F8}"/>
              </a:ext>
            </a:extLst>
          </p:cNvPr>
          <p:cNvSpPr>
            <a:spLocks noGrp="1" noChangeArrowheads="1"/>
          </p:cNvSpPr>
          <p:nvPr>
            <p:ph type="body" idx="1"/>
          </p:nvPr>
        </p:nvSpPr>
        <p:spPr/>
        <p:txBody>
          <a:bodyPr/>
          <a:lstStyle/>
          <a:p>
            <a:endParaRPr lang="en-US" alt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B06B92-3663-43DA-85B7-953081E298FF}"/>
              </a:ext>
            </a:extLst>
          </p:cNvPr>
          <p:cNvSpPr>
            <a:spLocks noGrp="1" noChangeArrowheads="1"/>
          </p:cNvSpPr>
          <p:nvPr>
            <p:ph type="sldNum" sz="quarter" idx="5"/>
          </p:nvPr>
        </p:nvSpPr>
        <p:spPr>
          <a:ln/>
        </p:spPr>
        <p:txBody>
          <a:bodyPr/>
          <a:lstStyle/>
          <a:p>
            <a:fld id="{941850B6-A3AF-471A-AD87-477AC9D6D2F3}" type="slidenum">
              <a:rPr lang="he-IL" altLang="he-IL"/>
              <a:pPr/>
              <a:t>10</a:t>
            </a:fld>
            <a:endParaRPr lang="en-US" altLang="he-IL"/>
          </a:p>
        </p:txBody>
      </p:sp>
      <p:sp>
        <p:nvSpPr>
          <p:cNvPr id="120834" name="Rectangle 2">
            <a:extLst>
              <a:ext uri="{FF2B5EF4-FFF2-40B4-BE49-F238E27FC236}">
                <a16:creationId xmlns:a16="http://schemas.microsoft.com/office/drawing/2014/main" id="{60D38428-7F76-4E86-9D00-EFC44C5D08D4}"/>
              </a:ext>
            </a:extLst>
          </p:cNvPr>
          <p:cNvSpPr>
            <a:spLocks noRot="1" noChangeArrowheads="1" noTextEdit="1"/>
          </p:cNvSpPr>
          <p:nvPr>
            <p:ph type="sldImg"/>
          </p:nvPr>
        </p:nvSpPr>
        <p:spPr>
          <a:ln/>
        </p:spPr>
      </p:sp>
      <p:sp>
        <p:nvSpPr>
          <p:cNvPr id="120835" name="Rectangle 3">
            <a:extLst>
              <a:ext uri="{FF2B5EF4-FFF2-40B4-BE49-F238E27FC236}">
                <a16:creationId xmlns:a16="http://schemas.microsoft.com/office/drawing/2014/main" id="{5E547A99-5A3A-476F-B6AC-E6EBB4FF56EC}"/>
              </a:ext>
            </a:extLst>
          </p:cNvPr>
          <p:cNvSpPr>
            <a:spLocks noGrp="1" noChangeArrowheads="1"/>
          </p:cNvSpPr>
          <p:nvPr>
            <p:ph type="body" idx="1"/>
          </p:nvPr>
        </p:nvSpPr>
        <p:spPr/>
        <p:txBody>
          <a:bodyPr/>
          <a:lstStyle/>
          <a:p>
            <a:endParaRPr lang="en-US" altLang="he-I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41B1229-1628-41A7-9143-6F6A96E0AD3C}"/>
              </a:ext>
            </a:extLst>
          </p:cNvPr>
          <p:cNvSpPr>
            <a:spLocks noGrp="1" noChangeArrowheads="1"/>
          </p:cNvSpPr>
          <p:nvPr>
            <p:ph type="sldNum" sz="quarter" idx="5"/>
          </p:nvPr>
        </p:nvSpPr>
        <p:spPr>
          <a:ln/>
        </p:spPr>
        <p:txBody>
          <a:bodyPr/>
          <a:lstStyle/>
          <a:p>
            <a:fld id="{32FBC98E-1F07-48A5-8164-620517E7484D}" type="slidenum">
              <a:rPr lang="he-IL" altLang="he-IL"/>
              <a:pPr/>
              <a:t>11</a:t>
            </a:fld>
            <a:endParaRPr lang="en-US" altLang="he-IL"/>
          </a:p>
        </p:txBody>
      </p:sp>
      <p:sp>
        <p:nvSpPr>
          <p:cNvPr id="20482" name="Rectangle 2">
            <a:extLst>
              <a:ext uri="{FF2B5EF4-FFF2-40B4-BE49-F238E27FC236}">
                <a16:creationId xmlns:a16="http://schemas.microsoft.com/office/drawing/2014/main" id="{FA24F167-4AF9-43DD-AE63-B30E7FC41F24}"/>
              </a:ext>
            </a:extLst>
          </p:cNvPr>
          <p:cNvSpPr>
            <a:spLocks noRot="1" noChangeArrowheads="1" noTextEdit="1"/>
          </p:cNvSpPr>
          <p:nvPr>
            <p:ph type="sldImg"/>
          </p:nvPr>
        </p:nvSpPr>
        <p:spPr>
          <a:ln/>
        </p:spPr>
      </p:sp>
      <p:sp>
        <p:nvSpPr>
          <p:cNvPr id="20483" name="Rectangle 3">
            <a:extLst>
              <a:ext uri="{FF2B5EF4-FFF2-40B4-BE49-F238E27FC236}">
                <a16:creationId xmlns:a16="http://schemas.microsoft.com/office/drawing/2014/main" id="{03FC79C4-1103-4EE3-B6EA-6EF7DC73A202}"/>
              </a:ext>
            </a:extLst>
          </p:cNvPr>
          <p:cNvSpPr>
            <a:spLocks noGrp="1" noChangeArrowheads="1"/>
          </p:cNvSpPr>
          <p:nvPr>
            <p:ph type="body" idx="1"/>
          </p:nvPr>
        </p:nvSpPr>
        <p:spPr/>
        <p:txBody>
          <a:bodyPr/>
          <a:lstStyle/>
          <a:p>
            <a:endParaRPr lang="en-US" altLang="he-I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7F81C63-2600-48C3-BCA7-D5E2DF74BB51}"/>
              </a:ext>
            </a:extLst>
          </p:cNvPr>
          <p:cNvSpPr>
            <a:spLocks noGrp="1" noChangeArrowheads="1"/>
          </p:cNvSpPr>
          <p:nvPr>
            <p:ph type="sldNum" sz="quarter" idx="5"/>
          </p:nvPr>
        </p:nvSpPr>
        <p:spPr>
          <a:ln/>
        </p:spPr>
        <p:txBody>
          <a:bodyPr/>
          <a:lstStyle/>
          <a:p>
            <a:fld id="{E5F4CF43-BED5-44C8-B2AB-934C7D4331F8}" type="slidenum">
              <a:rPr lang="he-IL" altLang="he-IL"/>
              <a:pPr/>
              <a:t>12</a:t>
            </a:fld>
            <a:endParaRPr lang="en-US" altLang="he-IL"/>
          </a:p>
        </p:txBody>
      </p:sp>
      <p:sp>
        <p:nvSpPr>
          <p:cNvPr id="105474" name="Rectangle 2">
            <a:extLst>
              <a:ext uri="{FF2B5EF4-FFF2-40B4-BE49-F238E27FC236}">
                <a16:creationId xmlns:a16="http://schemas.microsoft.com/office/drawing/2014/main" id="{256F834F-47FF-40EF-84CA-BFC2CA1C8FEC}"/>
              </a:ext>
            </a:extLst>
          </p:cNvPr>
          <p:cNvSpPr>
            <a:spLocks noRot="1" noChangeArrowheads="1" noTextEdit="1"/>
          </p:cNvSpPr>
          <p:nvPr>
            <p:ph type="sldImg"/>
          </p:nvPr>
        </p:nvSpPr>
        <p:spPr>
          <a:ln/>
        </p:spPr>
      </p:sp>
      <p:sp>
        <p:nvSpPr>
          <p:cNvPr id="105475" name="Rectangle 3">
            <a:extLst>
              <a:ext uri="{FF2B5EF4-FFF2-40B4-BE49-F238E27FC236}">
                <a16:creationId xmlns:a16="http://schemas.microsoft.com/office/drawing/2014/main" id="{B56B546E-8B51-444D-AC8A-F92FC65A3F59}"/>
              </a:ext>
            </a:extLst>
          </p:cNvPr>
          <p:cNvSpPr>
            <a:spLocks noGrp="1" noChangeArrowheads="1"/>
          </p:cNvSpPr>
          <p:nvPr>
            <p:ph type="body" idx="1"/>
          </p:nvPr>
        </p:nvSpPr>
        <p:spPr/>
        <p:txBody>
          <a:bodyPr/>
          <a:lstStyle/>
          <a:p>
            <a:endParaRPr lang="en-US" altLang="he-I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30B6561-B962-4E43-AA3E-C09C6848A887}"/>
              </a:ext>
            </a:extLst>
          </p:cNvPr>
          <p:cNvSpPr>
            <a:spLocks noGrp="1" noChangeArrowheads="1"/>
          </p:cNvSpPr>
          <p:nvPr>
            <p:ph type="sldNum" sz="quarter" idx="5"/>
          </p:nvPr>
        </p:nvSpPr>
        <p:spPr>
          <a:ln/>
        </p:spPr>
        <p:txBody>
          <a:bodyPr/>
          <a:lstStyle/>
          <a:p>
            <a:fld id="{A196F2E9-C653-463D-9531-9EB1961D7068}" type="slidenum">
              <a:rPr lang="he-IL" altLang="he-IL"/>
              <a:pPr/>
              <a:t>13</a:t>
            </a:fld>
            <a:endParaRPr lang="en-US" altLang="he-IL"/>
          </a:p>
        </p:txBody>
      </p:sp>
      <p:sp>
        <p:nvSpPr>
          <p:cNvPr id="106498" name="Rectangle 2">
            <a:extLst>
              <a:ext uri="{FF2B5EF4-FFF2-40B4-BE49-F238E27FC236}">
                <a16:creationId xmlns:a16="http://schemas.microsoft.com/office/drawing/2014/main" id="{A9A61667-F08B-41C3-B5A5-B22D764D5958}"/>
              </a:ext>
            </a:extLst>
          </p:cNvPr>
          <p:cNvSpPr>
            <a:spLocks noRot="1" noChangeArrowheads="1" noTextEdit="1"/>
          </p:cNvSpPr>
          <p:nvPr>
            <p:ph type="sldImg"/>
          </p:nvPr>
        </p:nvSpPr>
        <p:spPr>
          <a:ln/>
        </p:spPr>
      </p:sp>
      <p:sp>
        <p:nvSpPr>
          <p:cNvPr id="106499" name="Rectangle 3">
            <a:extLst>
              <a:ext uri="{FF2B5EF4-FFF2-40B4-BE49-F238E27FC236}">
                <a16:creationId xmlns:a16="http://schemas.microsoft.com/office/drawing/2014/main" id="{6A693B4B-3228-4F29-B2EC-64146DFC70F9}"/>
              </a:ext>
            </a:extLst>
          </p:cNvPr>
          <p:cNvSpPr>
            <a:spLocks noGrp="1" noChangeArrowheads="1"/>
          </p:cNvSpPr>
          <p:nvPr>
            <p:ph type="body" idx="1"/>
          </p:nvPr>
        </p:nvSpPr>
        <p:spPr/>
        <p:txBody>
          <a:bodyPr/>
          <a:lstStyle/>
          <a:p>
            <a:endParaRPr lang="en-US" altLang="he-I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57432D2-53CF-4EF6-9941-61B3262188FE}"/>
              </a:ext>
            </a:extLst>
          </p:cNvPr>
          <p:cNvSpPr>
            <a:spLocks noGrp="1" noChangeArrowheads="1"/>
          </p:cNvSpPr>
          <p:nvPr>
            <p:ph type="sldNum" sz="quarter" idx="5"/>
          </p:nvPr>
        </p:nvSpPr>
        <p:spPr>
          <a:ln/>
        </p:spPr>
        <p:txBody>
          <a:bodyPr/>
          <a:lstStyle/>
          <a:p>
            <a:fld id="{467A2820-49BF-4CC4-A7AF-A226183AD97C}" type="slidenum">
              <a:rPr lang="he-IL" altLang="he-IL"/>
              <a:pPr/>
              <a:t>14</a:t>
            </a:fld>
            <a:endParaRPr lang="en-US" altLang="he-IL"/>
          </a:p>
        </p:txBody>
      </p:sp>
      <p:sp>
        <p:nvSpPr>
          <p:cNvPr id="108546" name="Rectangle 2">
            <a:extLst>
              <a:ext uri="{FF2B5EF4-FFF2-40B4-BE49-F238E27FC236}">
                <a16:creationId xmlns:a16="http://schemas.microsoft.com/office/drawing/2014/main" id="{DB6FA12F-A1D3-4714-8475-41BEF35C64A7}"/>
              </a:ext>
            </a:extLst>
          </p:cNvPr>
          <p:cNvSpPr>
            <a:spLocks noRot="1" noChangeArrowheads="1" noTextEdit="1"/>
          </p:cNvSpPr>
          <p:nvPr>
            <p:ph type="sldImg"/>
          </p:nvPr>
        </p:nvSpPr>
        <p:spPr>
          <a:ln/>
        </p:spPr>
      </p:sp>
      <p:sp>
        <p:nvSpPr>
          <p:cNvPr id="108547" name="Rectangle 3">
            <a:extLst>
              <a:ext uri="{FF2B5EF4-FFF2-40B4-BE49-F238E27FC236}">
                <a16:creationId xmlns:a16="http://schemas.microsoft.com/office/drawing/2014/main" id="{2F61BC61-6111-42F7-B159-600C8B5E4F97}"/>
              </a:ext>
            </a:extLst>
          </p:cNvPr>
          <p:cNvSpPr>
            <a:spLocks noGrp="1" noChangeArrowheads="1"/>
          </p:cNvSpPr>
          <p:nvPr>
            <p:ph type="body" idx="1"/>
          </p:nvPr>
        </p:nvSpPr>
        <p:spPr/>
        <p:txBody>
          <a:bodyPr/>
          <a:lstStyle/>
          <a:p>
            <a:endParaRPr lang="en-US" altLang="he-I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EA9257D-9C6A-474D-93E9-8F3F914A5B06}"/>
              </a:ext>
            </a:extLst>
          </p:cNvPr>
          <p:cNvSpPr>
            <a:spLocks noGrp="1" noChangeArrowheads="1"/>
          </p:cNvSpPr>
          <p:nvPr>
            <p:ph type="sldNum" sz="quarter" idx="5"/>
          </p:nvPr>
        </p:nvSpPr>
        <p:spPr>
          <a:ln/>
        </p:spPr>
        <p:txBody>
          <a:bodyPr/>
          <a:lstStyle/>
          <a:p>
            <a:fld id="{39866491-01E2-4569-988A-2DBF4A63B84B}" type="slidenum">
              <a:rPr lang="he-IL" altLang="he-IL"/>
              <a:pPr/>
              <a:t>15</a:t>
            </a:fld>
            <a:endParaRPr lang="en-US" altLang="he-IL"/>
          </a:p>
        </p:txBody>
      </p:sp>
      <p:sp>
        <p:nvSpPr>
          <p:cNvPr id="109570" name="Rectangle 2">
            <a:extLst>
              <a:ext uri="{FF2B5EF4-FFF2-40B4-BE49-F238E27FC236}">
                <a16:creationId xmlns:a16="http://schemas.microsoft.com/office/drawing/2014/main" id="{BFC33ED0-F261-4488-A263-71F879A8E822}"/>
              </a:ext>
            </a:extLst>
          </p:cNvPr>
          <p:cNvSpPr>
            <a:spLocks noRot="1" noChangeArrowheads="1" noTextEdit="1"/>
          </p:cNvSpPr>
          <p:nvPr>
            <p:ph type="sldImg"/>
          </p:nvPr>
        </p:nvSpPr>
        <p:spPr>
          <a:ln/>
        </p:spPr>
      </p:sp>
      <p:sp>
        <p:nvSpPr>
          <p:cNvPr id="109571" name="Rectangle 3">
            <a:extLst>
              <a:ext uri="{FF2B5EF4-FFF2-40B4-BE49-F238E27FC236}">
                <a16:creationId xmlns:a16="http://schemas.microsoft.com/office/drawing/2014/main" id="{93E18233-E515-42D1-9CF4-CC46E3B75ADE}"/>
              </a:ext>
            </a:extLst>
          </p:cNvPr>
          <p:cNvSpPr>
            <a:spLocks noGrp="1" noChangeArrowheads="1"/>
          </p:cNvSpPr>
          <p:nvPr>
            <p:ph type="body" idx="1"/>
          </p:nvPr>
        </p:nvSpPr>
        <p:spPr/>
        <p:txBody>
          <a:bodyPr/>
          <a:lstStyle/>
          <a:p>
            <a:endParaRPr lang="en-US" altLang="he-I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35427CA-D275-4867-AFAD-04A2A92E15A9}"/>
              </a:ext>
            </a:extLst>
          </p:cNvPr>
          <p:cNvSpPr>
            <a:spLocks noGrp="1" noChangeArrowheads="1"/>
          </p:cNvSpPr>
          <p:nvPr>
            <p:ph type="sldNum" sz="quarter" idx="5"/>
          </p:nvPr>
        </p:nvSpPr>
        <p:spPr>
          <a:ln/>
        </p:spPr>
        <p:txBody>
          <a:bodyPr/>
          <a:lstStyle/>
          <a:p>
            <a:fld id="{2F5E4216-8435-4FB6-B4C1-96344E009D5C}" type="slidenum">
              <a:rPr lang="he-IL" altLang="he-IL"/>
              <a:pPr/>
              <a:t>16</a:t>
            </a:fld>
            <a:endParaRPr lang="en-US" altLang="he-IL"/>
          </a:p>
        </p:txBody>
      </p:sp>
      <p:sp>
        <p:nvSpPr>
          <p:cNvPr id="110594" name="Rectangle 2">
            <a:extLst>
              <a:ext uri="{FF2B5EF4-FFF2-40B4-BE49-F238E27FC236}">
                <a16:creationId xmlns:a16="http://schemas.microsoft.com/office/drawing/2014/main" id="{B17B212E-0DCA-4BFE-9A70-15957D70684F}"/>
              </a:ext>
            </a:extLst>
          </p:cNvPr>
          <p:cNvSpPr>
            <a:spLocks noRot="1" noChangeArrowheads="1" noTextEdit="1"/>
          </p:cNvSpPr>
          <p:nvPr>
            <p:ph type="sldImg"/>
          </p:nvPr>
        </p:nvSpPr>
        <p:spPr>
          <a:ln/>
        </p:spPr>
      </p:sp>
      <p:sp>
        <p:nvSpPr>
          <p:cNvPr id="110595" name="Rectangle 3">
            <a:extLst>
              <a:ext uri="{FF2B5EF4-FFF2-40B4-BE49-F238E27FC236}">
                <a16:creationId xmlns:a16="http://schemas.microsoft.com/office/drawing/2014/main" id="{067D7E41-3F3E-4B98-B718-C314B48385B9}"/>
              </a:ext>
            </a:extLst>
          </p:cNvPr>
          <p:cNvSpPr>
            <a:spLocks noGrp="1" noChangeArrowheads="1"/>
          </p:cNvSpPr>
          <p:nvPr>
            <p:ph type="body" idx="1"/>
          </p:nvPr>
        </p:nvSpPr>
        <p:spPr/>
        <p:txBody>
          <a:bodyPr/>
          <a:lstStyle/>
          <a:p>
            <a:endParaRPr lang="en-US" altLang="he-I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6B454A8-D210-4AC5-B3FE-DB1C1869CBDF}"/>
              </a:ext>
            </a:extLst>
          </p:cNvPr>
          <p:cNvSpPr>
            <a:spLocks noGrp="1" noChangeArrowheads="1"/>
          </p:cNvSpPr>
          <p:nvPr>
            <p:ph type="sldNum" sz="quarter" idx="5"/>
          </p:nvPr>
        </p:nvSpPr>
        <p:spPr>
          <a:ln/>
        </p:spPr>
        <p:txBody>
          <a:bodyPr/>
          <a:lstStyle/>
          <a:p>
            <a:fld id="{3E6CB8C9-6D0A-4710-8D22-A834E3386D72}" type="slidenum">
              <a:rPr lang="he-IL" altLang="he-IL"/>
              <a:pPr/>
              <a:t>17</a:t>
            </a:fld>
            <a:endParaRPr lang="en-US" altLang="he-IL"/>
          </a:p>
        </p:txBody>
      </p:sp>
      <p:sp>
        <p:nvSpPr>
          <p:cNvPr id="29698" name="Rectangle 2">
            <a:extLst>
              <a:ext uri="{FF2B5EF4-FFF2-40B4-BE49-F238E27FC236}">
                <a16:creationId xmlns:a16="http://schemas.microsoft.com/office/drawing/2014/main" id="{E2A39E2A-1C2F-4DA9-8F10-644488684B6E}"/>
              </a:ext>
            </a:extLst>
          </p:cNvPr>
          <p:cNvSpPr>
            <a:spLocks noRot="1" noChangeArrowheads="1" noTextEdit="1"/>
          </p:cNvSpPr>
          <p:nvPr>
            <p:ph type="sldImg"/>
          </p:nvPr>
        </p:nvSpPr>
        <p:spPr>
          <a:ln/>
        </p:spPr>
      </p:sp>
      <p:sp>
        <p:nvSpPr>
          <p:cNvPr id="29699" name="Rectangle 3">
            <a:extLst>
              <a:ext uri="{FF2B5EF4-FFF2-40B4-BE49-F238E27FC236}">
                <a16:creationId xmlns:a16="http://schemas.microsoft.com/office/drawing/2014/main" id="{27CBCC7C-B77E-4128-AC67-7F05D9612D2B}"/>
              </a:ext>
            </a:extLst>
          </p:cNvPr>
          <p:cNvSpPr>
            <a:spLocks noGrp="1" noChangeArrowheads="1"/>
          </p:cNvSpPr>
          <p:nvPr>
            <p:ph type="body" idx="1"/>
          </p:nvPr>
        </p:nvSpPr>
        <p:spPr/>
        <p:txBody>
          <a:bodyPr/>
          <a:lstStyle/>
          <a:p>
            <a:endParaRPr lang="en-US" altLang="he-I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BC1B316-FB13-4E06-8323-F9DC28334633}"/>
              </a:ext>
            </a:extLst>
          </p:cNvPr>
          <p:cNvSpPr>
            <a:spLocks noGrp="1" noChangeArrowheads="1"/>
          </p:cNvSpPr>
          <p:nvPr>
            <p:ph type="sldNum" sz="quarter" idx="5"/>
          </p:nvPr>
        </p:nvSpPr>
        <p:spPr>
          <a:ln/>
        </p:spPr>
        <p:txBody>
          <a:bodyPr/>
          <a:lstStyle/>
          <a:p>
            <a:fld id="{73CF52CA-A24D-4169-8609-C72B4191B21F}" type="slidenum">
              <a:rPr lang="he-IL" altLang="he-IL"/>
              <a:pPr/>
              <a:t>18</a:t>
            </a:fld>
            <a:endParaRPr lang="en-US" altLang="he-IL"/>
          </a:p>
        </p:txBody>
      </p:sp>
      <p:sp>
        <p:nvSpPr>
          <p:cNvPr id="39938" name="Rectangle 2">
            <a:extLst>
              <a:ext uri="{FF2B5EF4-FFF2-40B4-BE49-F238E27FC236}">
                <a16:creationId xmlns:a16="http://schemas.microsoft.com/office/drawing/2014/main" id="{824A7ABC-27BE-4301-A551-D3B29BF88165}"/>
              </a:ext>
            </a:extLst>
          </p:cNvPr>
          <p:cNvSpPr>
            <a:spLocks noRot="1" noChangeArrowheads="1" noTextEdit="1"/>
          </p:cNvSpPr>
          <p:nvPr>
            <p:ph type="sldImg"/>
          </p:nvPr>
        </p:nvSpPr>
        <p:spPr>
          <a:ln/>
        </p:spPr>
      </p:sp>
      <p:sp>
        <p:nvSpPr>
          <p:cNvPr id="39939" name="Rectangle 3">
            <a:extLst>
              <a:ext uri="{FF2B5EF4-FFF2-40B4-BE49-F238E27FC236}">
                <a16:creationId xmlns:a16="http://schemas.microsoft.com/office/drawing/2014/main" id="{80730BB1-E881-4350-9C34-299E61AE24A9}"/>
              </a:ext>
            </a:extLst>
          </p:cNvPr>
          <p:cNvSpPr>
            <a:spLocks noGrp="1" noChangeArrowheads="1"/>
          </p:cNvSpPr>
          <p:nvPr>
            <p:ph type="body" idx="1"/>
          </p:nvPr>
        </p:nvSpPr>
        <p:spPr/>
        <p:txBody>
          <a:bodyPr/>
          <a:lstStyle/>
          <a:p>
            <a:r>
              <a:rPr lang="he-IL" altLang="he-IL"/>
              <a:t>להכניס היגד אחר היגד</a:t>
            </a:r>
            <a:endParaRPr lang="en-US" altLang="he-I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191615-6182-4E76-810F-9CA99A2A6DB8}"/>
              </a:ext>
            </a:extLst>
          </p:cNvPr>
          <p:cNvSpPr>
            <a:spLocks noGrp="1" noChangeArrowheads="1"/>
          </p:cNvSpPr>
          <p:nvPr>
            <p:ph type="sldNum" sz="quarter" idx="5"/>
          </p:nvPr>
        </p:nvSpPr>
        <p:spPr>
          <a:ln/>
        </p:spPr>
        <p:txBody>
          <a:bodyPr/>
          <a:lstStyle/>
          <a:p>
            <a:fld id="{6D346634-6EBB-4BD8-90DA-12F170C7108E}" type="slidenum">
              <a:rPr lang="he-IL" altLang="he-IL"/>
              <a:pPr/>
              <a:t>19</a:t>
            </a:fld>
            <a:endParaRPr lang="en-US" altLang="he-IL"/>
          </a:p>
        </p:txBody>
      </p:sp>
      <p:sp>
        <p:nvSpPr>
          <p:cNvPr id="35842" name="Rectangle 2">
            <a:extLst>
              <a:ext uri="{FF2B5EF4-FFF2-40B4-BE49-F238E27FC236}">
                <a16:creationId xmlns:a16="http://schemas.microsoft.com/office/drawing/2014/main" id="{90BCAFE8-9ED7-4640-9848-78A5512A98D2}"/>
              </a:ext>
            </a:extLst>
          </p:cNvPr>
          <p:cNvSpPr>
            <a:spLocks noRot="1" noChangeArrowheads="1" noTextEdit="1"/>
          </p:cNvSpPr>
          <p:nvPr>
            <p:ph type="sldImg"/>
          </p:nvPr>
        </p:nvSpPr>
        <p:spPr>
          <a:ln/>
        </p:spPr>
      </p:sp>
      <p:sp>
        <p:nvSpPr>
          <p:cNvPr id="35843" name="Rectangle 3">
            <a:extLst>
              <a:ext uri="{FF2B5EF4-FFF2-40B4-BE49-F238E27FC236}">
                <a16:creationId xmlns:a16="http://schemas.microsoft.com/office/drawing/2014/main" id="{5D25519B-9C36-4CC2-ADE7-ABF81DC2B21D}"/>
              </a:ext>
            </a:extLst>
          </p:cNvPr>
          <p:cNvSpPr>
            <a:spLocks noGrp="1" noChangeArrowheads="1"/>
          </p:cNvSpPr>
          <p:nvPr>
            <p:ph type="body" idx="1"/>
          </p:nvPr>
        </p:nvSpPr>
        <p:spPr/>
        <p:txBody>
          <a:bodyPr/>
          <a:lstStyle/>
          <a:p>
            <a:r>
              <a:rPr lang="he-IL" altLang="he-IL"/>
              <a:t>להכניס כל אחד מהסמלים אחד אחרי השני</a:t>
            </a:r>
            <a:endParaRPr lang="en-US" alt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EB4AE73-094B-4D8A-A490-C46D7EE44A14}"/>
              </a:ext>
            </a:extLst>
          </p:cNvPr>
          <p:cNvSpPr>
            <a:spLocks noGrp="1" noChangeArrowheads="1"/>
          </p:cNvSpPr>
          <p:nvPr>
            <p:ph type="sldNum" sz="quarter" idx="5"/>
          </p:nvPr>
        </p:nvSpPr>
        <p:spPr>
          <a:ln/>
        </p:spPr>
        <p:txBody>
          <a:bodyPr/>
          <a:lstStyle/>
          <a:p>
            <a:fld id="{A24652DC-A220-4D61-B0EC-2D94111D94BD}" type="slidenum">
              <a:rPr lang="he-IL" altLang="he-IL"/>
              <a:pPr/>
              <a:t>2</a:t>
            </a:fld>
            <a:endParaRPr lang="en-US" altLang="he-IL"/>
          </a:p>
        </p:txBody>
      </p:sp>
      <p:sp>
        <p:nvSpPr>
          <p:cNvPr id="96258" name="Rectangle 2">
            <a:extLst>
              <a:ext uri="{FF2B5EF4-FFF2-40B4-BE49-F238E27FC236}">
                <a16:creationId xmlns:a16="http://schemas.microsoft.com/office/drawing/2014/main" id="{4AF70862-4D92-49F7-9F5D-B567D71CEBE3}"/>
              </a:ext>
            </a:extLst>
          </p:cNvPr>
          <p:cNvSpPr>
            <a:spLocks noRot="1" noChangeArrowheads="1" noTextEdit="1"/>
          </p:cNvSpPr>
          <p:nvPr>
            <p:ph type="sldImg"/>
          </p:nvPr>
        </p:nvSpPr>
        <p:spPr>
          <a:ln/>
        </p:spPr>
      </p:sp>
      <p:sp>
        <p:nvSpPr>
          <p:cNvPr id="96259" name="Rectangle 3">
            <a:extLst>
              <a:ext uri="{FF2B5EF4-FFF2-40B4-BE49-F238E27FC236}">
                <a16:creationId xmlns:a16="http://schemas.microsoft.com/office/drawing/2014/main" id="{CB3F7FB3-C7AE-4739-AF55-A7301AA0C181}"/>
              </a:ext>
            </a:extLst>
          </p:cNvPr>
          <p:cNvSpPr>
            <a:spLocks noGrp="1" noChangeArrowheads="1"/>
          </p:cNvSpPr>
          <p:nvPr>
            <p:ph type="body" idx="1"/>
          </p:nvPr>
        </p:nvSpPr>
        <p:spPr/>
        <p:txBody>
          <a:bodyPr/>
          <a:lstStyle/>
          <a:p>
            <a:endParaRPr lang="en-US" altLang="he-I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26DED31-C256-4CE5-A343-EEE3543EC05F}"/>
              </a:ext>
            </a:extLst>
          </p:cNvPr>
          <p:cNvSpPr>
            <a:spLocks noGrp="1" noChangeArrowheads="1"/>
          </p:cNvSpPr>
          <p:nvPr>
            <p:ph type="sldNum" sz="quarter" idx="5"/>
          </p:nvPr>
        </p:nvSpPr>
        <p:spPr>
          <a:ln/>
        </p:spPr>
        <p:txBody>
          <a:bodyPr/>
          <a:lstStyle/>
          <a:p>
            <a:fld id="{75074DBC-C1F5-4827-A564-4A2BB7A6CBBB}" type="slidenum">
              <a:rPr lang="he-IL" altLang="he-IL"/>
              <a:pPr/>
              <a:t>20</a:t>
            </a:fld>
            <a:endParaRPr lang="en-US" altLang="he-IL"/>
          </a:p>
        </p:txBody>
      </p:sp>
      <p:sp>
        <p:nvSpPr>
          <p:cNvPr id="37890" name="Rectangle 2">
            <a:extLst>
              <a:ext uri="{FF2B5EF4-FFF2-40B4-BE49-F238E27FC236}">
                <a16:creationId xmlns:a16="http://schemas.microsoft.com/office/drawing/2014/main" id="{4E66225A-7233-4D8D-BBE4-54F752C4A10F}"/>
              </a:ext>
            </a:extLst>
          </p:cNvPr>
          <p:cNvSpPr>
            <a:spLocks noRot="1" noChangeArrowheads="1" noTextEdit="1"/>
          </p:cNvSpPr>
          <p:nvPr>
            <p:ph type="sldImg"/>
          </p:nvPr>
        </p:nvSpPr>
        <p:spPr>
          <a:ln/>
        </p:spPr>
      </p:sp>
      <p:sp>
        <p:nvSpPr>
          <p:cNvPr id="37891" name="Rectangle 3">
            <a:extLst>
              <a:ext uri="{FF2B5EF4-FFF2-40B4-BE49-F238E27FC236}">
                <a16:creationId xmlns:a16="http://schemas.microsoft.com/office/drawing/2014/main" id="{02EE87CB-6181-4C46-B448-8BB2C67C08BE}"/>
              </a:ext>
            </a:extLst>
          </p:cNvPr>
          <p:cNvSpPr>
            <a:spLocks noGrp="1" noChangeArrowheads="1"/>
          </p:cNvSpPr>
          <p:nvPr>
            <p:ph type="body" idx="1"/>
          </p:nvPr>
        </p:nvSpPr>
        <p:spPr/>
        <p:txBody>
          <a:bodyPr/>
          <a:lstStyle/>
          <a:p>
            <a:endParaRPr lang="en-US" altLang="he-I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01B9FF0-E3B6-4A77-99BA-AF3F37DE6825}"/>
              </a:ext>
            </a:extLst>
          </p:cNvPr>
          <p:cNvSpPr>
            <a:spLocks noGrp="1" noChangeArrowheads="1"/>
          </p:cNvSpPr>
          <p:nvPr>
            <p:ph type="sldNum" sz="quarter" idx="5"/>
          </p:nvPr>
        </p:nvSpPr>
        <p:spPr>
          <a:ln/>
        </p:spPr>
        <p:txBody>
          <a:bodyPr/>
          <a:lstStyle/>
          <a:p>
            <a:fld id="{81D5CF66-C677-47E1-9986-B08647DDC57A}" type="slidenum">
              <a:rPr lang="he-IL" altLang="he-IL"/>
              <a:pPr/>
              <a:t>21</a:t>
            </a:fld>
            <a:endParaRPr lang="en-US" altLang="he-IL"/>
          </a:p>
        </p:txBody>
      </p:sp>
      <p:sp>
        <p:nvSpPr>
          <p:cNvPr id="112642" name="Rectangle 2">
            <a:extLst>
              <a:ext uri="{FF2B5EF4-FFF2-40B4-BE49-F238E27FC236}">
                <a16:creationId xmlns:a16="http://schemas.microsoft.com/office/drawing/2014/main" id="{CB92ECBD-2DDC-430C-A4FB-D9636B62782B}"/>
              </a:ext>
            </a:extLst>
          </p:cNvPr>
          <p:cNvSpPr>
            <a:spLocks noRot="1" noChangeArrowheads="1" noTextEdit="1"/>
          </p:cNvSpPr>
          <p:nvPr>
            <p:ph type="sldImg"/>
          </p:nvPr>
        </p:nvSpPr>
        <p:spPr>
          <a:ln/>
        </p:spPr>
      </p:sp>
      <p:sp>
        <p:nvSpPr>
          <p:cNvPr id="112643" name="Rectangle 3">
            <a:extLst>
              <a:ext uri="{FF2B5EF4-FFF2-40B4-BE49-F238E27FC236}">
                <a16:creationId xmlns:a16="http://schemas.microsoft.com/office/drawing/2014/main" id="{C234FCE9-82C1-4383-95A8-80BD0ED900B9}"/>
              </a:ext>
            </a:extLst>
          </p:cNvPr>
          <p:cNvSpPr>
            <a:spLocks noGrp="1" noChangeArrowheads="1"/>
          </p:cNvSpPr>
          <p:nvPr>
            <p:ph type="body" idx="1"/>
          </p:nvPr>
        </p:nvSpPr>
        <p:spPr/>
        <p:txBody>
          <a:bodyPr/>
          <a:lstStyle/>
          <a:p>
            <a:endParaRPr lang="en-US" altLang="he-I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825AAB8-A9A4-423F-B3AD-31FCB8F35D31}"/>
              </a:ext>
            </a:extLst>
          </p:cNvPr>
          <p:cNvSpPr>
            <a:spLocks noGrp="1" noChangeArrowheads="1"/>
          </p:cNvSpPr>
          <p:nvPr>
            <p:ph type="sldNum" sz="quarter" idx="5"/>
          </p:nvPr>
        </p:nvSpPr>
        <p:spPr>
          <a:ln/>
        </p:spPr>
        <p:txBody>
          <a:bodyPr/>
          <a:lstStyle/>
          <a:p>
            <a:fld id="{22A009BB-352F-4C20-90EB-2347CAC8D496}" type="slidenum">
              <a:rPr lang="he-IL" altLang="he-IL"/>
              <a:pPr/>
              <a:t>22</a:t>
            </a:fld>
            <a:endParaRPr lang="en-US" altLang="he-IL"/>
          </a:p>
        </p:txBody>
      </p:sp>
      <p:sp>
        <p:nvSpPr>
          <p:cNvPr id="77826" name="Rectangle 2">
            <a:extLst>
              <a:ext uri="{FF2B5EF4-FFF2-40B4-BE49-F238E27FC236}">
                <a16:creationId xmlns:a16="http://schemas.microsoft.com/office/drawing/2014/main" id="{9E5B7B51-350B-4AC8-946A-0404FCC8985B}"/>
              </a:ext>
            </a:extLst>
          </p:cNvPr>
          <p:cNvSpPr>
            <a:spLocks noRot="1" noChangeArrowheads="1" noTextEdit="1"/>
          </p:cNvSpPr>
          <p:nvPr>
            <p:ph type="sldImg"/>
          </p:nvPr>
        </p:nvSpPr>
        <p:spPr>
          <a:ln/>
        </p:spPr>
      </p:sp>
      <p:sp>
        <p:nvSpPr>
          <p:cNvPr id="77827" name="Rectangle 3">
            <a:extLst>
              <a:ext uri="{FF2B5EF4-FFF2-40B4-BE49-F238E27FC236}">
                <a16:creationId xmlns:a16="http://schemas.microsoft.com/office/drawing/2014/main" id="{D0B6AC46-C579-494D-859F-A91C5A2B637A}"/>
              </a:ext>
            </a:extLst>
          </p:cNvPr>
          <p:cNvSpPr>
            <a:spLocks noGrp="1" noChangeArrowheads="1"/>
          </p:cNvSpPr>
          <p:nvPr>
            <p:ph type="body" idx="1"/>
          </p:nvPr>
        </p:nvSpPr>
        <p:spPr/>
        <p:txBody>
          <a:bodyPr/>
          <a:lstStyle/>
          <a:p>
            <a:endParaRPr lang="en-US" altLang="he-I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DA39C3-AF42-407A-84E8-4647F9C9E52B}"/>
              </a:ext>
            </a:extLst>
          </p:cNvPr>
          <p:cNvSpPr>
            <a:spLocks noGrp="1" noChangeArrowheads="1"/>
          </p:cNvSpPr>
          <p:nvPr>
            <p:ph type="sldNum" sz="quarter" idx="5"/>
          </p:nvPr>
        </p:nvSpPr>
        <p:spPr>
          <a:ln/>
        </p:spPr>
        <p:txBody>
          <a:bodyPr/>
          <a:lstStyle/>
          <a:p>
            <a:fld id="{363015B3-7F47-483E-B2A7-07C33D412527}" type="slidenum">
              <a:rPr lang="he-IL" altLang="he-IL"/>
              <a:pPr/>
              <a:t>23</a:t>
            </a:fld>
            <a:endParaRPr lang="en-US" altLang="he-IL"/>
          </a:p>
        </p:txBody>
      </p:sp>
      <p:sp>
        <p:nvSpPr>
          <p:cNvPr id="56322" name="Rectangle 2">
            <a:extLst>
              <a:ext uri="{FF2B5EF4-FFF2-40B4-BE49-F238E27FC236}">
                <a16:creationId xmlns:a16="http://schemas.microsoft.com/office/drawing/2014/main" id="{D1FD52BD-9E3A-4BC3-91D0-F3A5DAEE5D87}"/>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323" name="Rectangle 3">
            <a:extLst>
              <a:ext uri="{FF2B5EF4-FFF2-40B4-BE49-F238E27FC236}">
                <a16:creationId xmlns:a16="http://schemas.microsoft.com/office/drawing/2014/main" id="{FF95F508-42A2-43BD-A4AC-054361BE75F4}"/>
              </a:ext>
            </a:extLst>
          </p:cNvPr>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he-I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56CBC30-16CF-46B4-BBDE-E63A1DE643BE}"/>
              </a:ext>
            </a:extLst>
          </p:cNvPr>
          <p:cNvSpPr>
            <a:spLocks noGrp="1" noChangeArrowheads="1"/>
          </p:cNvSpPr>
          <p:nvPr>
            <p:ph type="sldNum" sz="quarter" idx="5"/>
          </p:nvPr>
        </p:nvSpPr>
        <p:spPr>
          <a:ln/>
        </p:spPr>
        <p:txBody>
          <a:bodyPr/>
          <a:lstStyle/>
          <a:p>
            <a:fld id="{2C862FBD-751C-41F2-81A2-EDB7B83FEB53}" type="slidenum">
              <a:rPr lang="he-IL" altLang="he-IL"/>
              <a:pPr/>
              <a:t>24</a:t>
            </a:fld>
            <a:endParaRPr lang="en-US" altLang="he-IL"/>
          </a:p>
        </p:txBody>
      </p:sp>
      <p:sp>
        <p:nvSpPr>
          <p:cNvPr id="124930" name="Rectangle 2">
            <a:extLst>
              <a:ext uri="{FF2B5EF4-FFF2-40B4-BE49-F238E27FC236}">
                <a16:creationId xmlns:a16="http://schemas.microsoft.com/office/drawing/2014/main" id="{D733F81A-6897-48C3-8E38-8158E726AFD3}"/>
              </a:ext>
            </a:extLst>
          </p:cNvPr>
          <p:cNvSpPr>
            <a:spLocks noRot="1" noChangeArrowheads="1" noTextEdit="1"/>
          </p:cNvSpPr>
          <p:nvPr>
            <p:ph type="sldImg"/>
          </p:nvPr>
        </p:nvSpPr>
        <p:spPr>
          <a:ln/>
        </p:spPr>
      </p:sp>
      <p:sp>
        <p:nvSpPr>
          <p:cNvPr id="124931" name="Rectangle 3">
            <a:extLst>
              <a:ext uri="{FF2B5EF4-FFF2-40B4-BE49-F238E27FC236}">
                <a16:creationId xmlns:a16="http://schemas.microsoft.com/office/drawing/2014/main" id="{8AC37DE2-A364-4AEE-8425-C5CEE2414498}"/>
              </a:ext>
            </a:extLst>
          </p:cNvPr>
          <p:cNvSpPr>
            <a:spLocks noGrp="1" noChangeArrowheads="1"/>
          </p:cNvSpPr>
          <p:nvPr>
            <p:ph type="body" idx="1"/>
          </p:nvPr>
        </p:nvSpPr>
        <p:spPr/>
        <p:txBody>
          <a:bodyPr/>
          <a:lstStyle/>
          <a:p>
            <a:endParaRPr lang="en-US" altLang="he-I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1059549-E163-44CA-B846-015EC15BD38B}"/>
              </a:ext>
            </a:extLst>
          </p:cNvPr>
          <p:cNvSpPr>
            <a:spLocks noGrp="1" noChangeArrowheads="1"/>
          </p:cNvSpPr>
          <p:nvPr>
            <p:ph type="sldNum" sz="quarter" idx="5"/>
          </p:nvPr>
        </p:nvSpPr>
        <p:spPr>
          <a:ln/>
        </p:spPr>
        <p:txBody>
          <a:bodyPr/>
          <a:lstStyle/>
          <a:p>
            <a:fld id="{CF415F50-95F0-4E74-863C-1BBFC0A53FDD}" type="slidenum">
              <a:rPr lang="he-IL" altLang="he-IL"/>
              <a:pPr/>
              <a:t>25</a:t>
            </a:fld>
            <a:endParaRPr lang="en-US" altLang="he-IL"/>
          </a:p>
        </p:txBody>
      </p:sp>
      <p:sp>
        <p:nvSpPr>
          <p:cNvPr id="126978" name="Rectangle 2">
            <a:extLst>
              <a:ext uri="{FF2B5EF4-FFF2-40B4-BE49-F238E27FC236}">
                <a16:creationId xmlns:a16="http://schemas.microsoft.com/office/drawing/2014/main" id="{FC18CDD3-2C6C-46E3-9828-2E23DAF92973}"/>
              </a:ext>
            </a:extLst>
          </p:cNvPr>
          <p:cNvSpPr>
            <a:spLocks noRot="1" noChangeArrowheads="1" noTextEdit="1"/>
          </p:cNvSpPr>
          <p:nvPr>
            <p:ph type="sldImg"/>
          </p:nvPr>
        </p:nvSpPr>
        <p:spPr>
          <a:ln/>
        </p:spPr>
      </p:sp>
      <p:sp>
        <p:nvSpPr>
          <p:cNvPr id="126979" name="Rectangle 3">
            <a:extLst>
              <a:ext uri="{FF2B5EF4-FFF2-40B4-BE49-F238E27FC236}">
                <a16:creationId xmlns:a16="http://schemas.microsoft.com/office/drawing/2014/main" id="{DCDB6EAD-3F59-4ED7-82F7-1357AB4A4AD4}"/>
              </a:ext>
            </a:extLst>
          </p:cNvPr>
          <p:cNvSpPr>
            <a:spLocks noGrp="1" noChangeArrowheads="1"/>
          </p:cNvSpPr>
          <p:nvPr>
            <p:ph type="body" idx="1"/>
          </p:nvPr>
        </p:nvSpPr>
        <p:spPr/>
        <p:txBody>
          <a:bodyPr/>
          <a:lstStyle/>
          <a:p>
            <a:endParaRPr lang="en-US" altLang="he-I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A25CF49-3B7A-4B85-AF45-4AE13466F790}"/>
              </a:ext>
            </a:extLst>
          </p:cNvPr>
          <p:cNvSpPr>
            <a:spLocks noGrp="1" noChangeArrowheads="1"/>
          </p:cNvSpPr>
          <p:nvPr>
            <p:ph type="sldNum" sz="quarter" idx="5"/>
          </p:nvPr>
        </p:nvSpPr>
        <p:spPr>
          <a:ln/>
        </p:spPr>
        <p:txBody>
          <a:bodyPr/>
          <a:lstStyle/>
          <a:p>
            <a:fld id="{A91417A8-F47E-41D0-AF20-C69322DDE36F}" type="slidenum">
              <a:rPr lang="he-IL" altLang="he-IL"/>
              <a:pPr/>
              <a:t>26</a:t>
            </a:fld>
            <a:endParaRPr lang="en-US" altLang="he-IL"/>
          </a:p>
        </p:txBody>
      </p:sp>
      <p:sp>
        <p:nvSpPr>
          <p:cNvPr id="113666" name="Rectangle 2">
            <a:extLst>
              <a:ext uri="{FF2B5EF4-FFF2-40B4-BE49-F238E27FC236}">
                <a16:creationId xmlns:a16="http://schemas.microsoft.com/office/drawing/2014/main" id="{4E89A319-6573-4136-9349-15339AD32E93}"/>
              </a:ext>
            </a:extLst>
          </p:cNvPr>
          <p:cNvSpPr>
            <a:spLocks noRot="1" noChangeArrowheads="1" noTextEdit="1"/>
          </p:cNvSpPr>
          <p:nvPr>
            <p:ph type="sldImg"/>
          </p:nvPr>
        </p:nvSpPr>
        <p:spPr>
          <a:ln/>
        </p:spPr>
      </p:sp>
      <p:sp>
        <p:nvSpPr>
          <p:cNvPr id="113667" name="Rectangle 3">
            <a:extLst>
              <a:ext uri="{FF2B5EF4-FFF2-40B4-BE49-F238E27FC236}">
                <a16:creationId xmlns:a16="http://schemas.microsoft.com/office/drawing/2014/main" id="{B4AC7FB4-D5FF-4F6F-84A5-BBF85D26E10E}"/>
              </a:ext>
            </a:extLst>
          </p:cNvPr>
          <p:cNvSpPr>
            <a:spLocks noGrp="1" noChangeArrowheads="1"/>
          </p:cNvSpPr>
          <p:nvPr>
            <p:ph type="body" idx="1"/>
          </p:nvPr>
        </p:nvSpPr>
        <p:spPr/>
        <p:txBody>
          <a:bodyPr/>
          <a:lstStyle/>
          <a:p>
            <a:endParaRPr lang="en-US" altLang="he-I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54828B-5851-402B-B25F-0857E57E91BF}"/>
              </a:ext>
            </a:extLst>
          </p:cNvPr>
          <p:cNvSpPr>
            <a:spLocks noGrp="1" noChangeArrowheads="1"/>
          </p:cNvSpPr>
          <p:nvPr>
            <p:ph type="sldNum" sz="quarter" idx="5"/>
          </p:nvPr>
        </p:nvSpPr>
        <p:spPr>
          <a:ln/>
        </p:spPr>
        <p:txBody>
          <a:bodyPr/>
          <a:lstStyle/>
          <a:p>
            <a:fld id="{A835F3BB-05B9-42EF-A59F-F755C37E8398}" type="slidenum">
              <a:rPr lang="he-IL" altLang="he-IL"/>
              <a:pPr/>
              <a:t>27</a:t>
            </a:fld>
            <a:endParaRPr lang="en-US" altLang="he-IL"/>
          </a:p>
        </p:txBody>
      </p:sp>
      <p:sp>
        <p:nvSpPr>
          <p:cNvPr id="114690" name="Rectangle 2">
            <a:extLst>
              <a:ext uri="{FF2B5EF4-FFF2-40B4-BE49-F238E27FC236}">
                <a16:creationId xmlns:a16="http://schemas.microsoft.com/office/drawing/2014/main" id="{92DB5FEF-943C-48AC-96D2-F532DBD70CB0}"/>
              </a:ext>
            </a:extLst>
          </p:cNvPr>
          <p:cNvSpPr>
            <a:spLocks noRot="1" noChangeArrowheads="1" noTextEdit="1"/>
          </p:cNvSpPr>
          <p:nvPr>
            <p:ph type="sldImg"/>
          </p:nvPr>
        </p:nvSpPr>
        <p:spPr>
          <a:ln/>
        </p:spPr>
      </p:sp>
      <p:sp>
        <p:nvSpPr>
          <p:cNvPr id="114691" name="Rectangle 3">
            <a:extLst>
              <a:ext uri="{FF2B5EF4-FFF2-40B4-BE49-F238E27FC236}">
                <a16:creationId xmlns:a16="http://schemas.microsoft.com/office/drawing/2014/main" id="{29C4AF7E-CDFC-43ED-AF30-CF7D7D625A1E}"/>
              </a:ext>
            </a:extLst>
          </p:cNvPr>
          <p:cNvSpPr>
            <a:spLocks noGrp="1" noChangeArrowheads="1"/>
          </p:cNvSpPr>
          <p:nvPr>
            <p:ph type="body" idx="1"/>
          </p:nvPr>
        </p:nvSpPr>
        <p:spPr/>
        <p:txBody>
          <a:bodyPr/>
          <a:lstStyle/>
          <a:p>
            <a:endParaRPr lang="en-US" altLang="he-I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3EB2ECB-AC93-41AE-AE78-91CB77266AA3}"/>
              </a:ext>
            </a:extLst>
          </p:cNvPr>
          <p:cNvSpPr>
            <a:spLocks noGrp="1" noChangeArrowheads="1"/>
          </p:cNvSpPr>
          <p:nvPr>
            <p:ph type="sldNum" sz="quarter" idx="5"/>
          </p:nvPr>
        </p:nvSpPr>
        <p:spPr>
          <a:ln/>
        </p:spPr>
        <p:txBody>
          <a:bodyPr/>
          <a:lstStyle/>
          <a:p>
            <a:fld id="{1D3AF5A6-2C72-49FA-A996-450D1B0D833E}" type="slidenum">
              <a:rPr lang="he-IL" altLang="he-IL"/>
              <a:pPr/>
              <a:t>28</a:t>
            </a:fld>
            <a:endParaRPr lang="en-US" altLang="he-IL"/>
          </a:p>
        </p:txBody>
      </p:sp>
      <p:sp>
        <p:nvSpPr>
          <p:cNvPr id="58370" name="Rectangle 2">
            <a:extLst>
              <a:ext uri="{FF2B5EF4-FFF2-40B4-BE49-F238E27FC236}">
                <a16:creationId xmlns:a16="http://schemas.microsoft.com/office/drawing/2014/main" id="{1BD72C03-C195-4634-BDFE-2337745209D9}"/>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1" name="Rectangle 3">
            <a:extLst>
              <a:ext uri="{FF2B5EF4-FFF2-40B4-BE49-F238E27FC236}">
                <a16:creationId xmlns:a16="http://schemas.microsoft.com/office/drawing/2014/main" id="{F956C708-AF01-43F6-9AEF-3F9AB6EEBBE5}"/>
              </a:ext>
            </a:extLst>
          </p:cNvPr>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he-I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1C15BB8-074D-45FA-B166-7FDF72D181C5}"/>
              </a:ext>
            </a:extLst>
          </p:cNvPr>
          <p:cNvSpPr>
            <a:spLocks noGrp="1" noChangeArrowheads="1"/>
          </p:cNvSpPr>
          <p:nvPr>
            <p:ph type="sldNum" sz="quarter" idx="5"/>
          </p:nvPr>
        </p:nvSpPr>
        <p:spPr>
          <a:ln/>
        </p:spPr>
        <p:txBody>
          <a:bodyPr/>
          <a:lstStyle/>
          <a:p>
            <a:fld id="{38A24DDB-20C7-459F-88A7-735F0F6D56A6}" type="slidenum">
              <a:rPr lang="he-IL" altLang="he-IL"/>
              <a:pPr/>
              <a:t>29</a:t>
            </a:fld>
            <a:endParaRPr lang="en-US" altLang="he-IL"/>
          </a:p>
        </p:txBody>
      </p:sp>
      <p:sp>
        <p:nvSpPr>
          <p:cNvPr id="115714" name="Rectangle 2">
            <a:extLst>
              <a:ext uri="{FF2B5EF4-FFF2-40B4-BE49-F238E27FC236}">
                <a16:creationId xmlns:a16="http://schemas.microsoft.com/office/drawing/2014/main" id="{7B93F8A7-A46B-4412-A0DC-963A0EE1644E}"/>
              </a:ext>
            </a:extLst>
          </p:cNvPr>
          <p:cNvSpPr>
            <a:spLocks noRot="1" noChangeArrowheads="1" noTextEdit="1"/>
          </p:cNvSpPr>
          <p:nvPr>
            <p:ph type="sldImg"/>
          </p:nvPr>
        </p:nvSpPr>
        <p:spPr>
          <a:ln/>
        </p:spPr>
      </p:sp>
      <p:sp>
        <p:nvSpPr>
          <p:cNvPr id="115715" name="Rectangle 3">
            <a:extLst>
              <a:ext uri="{FF2B5EF4-FFF2-40B4-BE49-F238E27FC236}">
                <a16:creationId xmlns:a16="http://schemas.microsoft.com/office/drawing/2014/main" id="{8323F16B-1D9A-4E30-98A3-4801859B1090}"/>
              </a:ext>
            </a:extLst>
          </p:cNvPr>
          <p:cNvSpPr>
            <a:spLocks noGrp="1" noChangeArrowheads="1"/>
          </p:cNvSpPr>
          <p:nvPr>
            <p:ph type="body" idx="1"/>
          </p:nvPr>
        </p:nvSpPr>
        <p:spPr/>
        <p:txBody>
          <a:bodyPr/>
          <a:lstStyle/>
          <a:p>
            <a:endParaRPr lang="en-US" alt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E7268A-A885-4986-84AF-4E478DC46E9C}"/>
              </a:ext>
            </a:extLst>
          </p:cNvPr>
          <p:cNvSpPr>
            <a:spLocks noGrp="1" noChangeArrowheads="1"/>
          </p:cNvSpPr>
          <p:nvPr>
            <p:ph type="sldNum" sz="quarter" idx="5"/>
          </p:nvPr>
        </p:nvSpPr>
        <p:spPr>
          <a:ln/>
        </p:spPr>
        <p:txBody>
          <a:bodyPr/>
          <a:lstStyle/>
          <a:p>
            <a:fld id="{715593DF-88AE-48D5-8160-7706965E2B17}" type="slidenum">
              <a:rPr lang="he-IL" altLang="he-IL"/>
              <a:pPr/>
              <a:t>3</a:t>
            </a:fld>
            <a:endParaRPr lang="en-US" altLang="he-IL"/>
          </a:p>
        </p:txBody>
      </p:sp>
      <p:sp>
        <p:nvSpPr>
          <p:cNvPr id="44034" name="Rectangle 2">
            <a:extLst>
              <a:ext uri="{FF2B5EF4-FFF2-40B4-BE49-F238E27FC236}">
                <a16:creationId xmlns:a16="http://schemas.microsoft.com/office/drawing/2014/main" id="{987AAE06-3E12-400C-B7E3-C17128B10765}"/>
              </a:ext>
            </a:extLst>
          </p:cNvPr>
          <p:cNvSpPr>
            <a:spLocks noRot="1" noChangeArrowheads="1" noTextEdit="1"/>
          </p:cNvSpPr>
          <p:nvPr>
            <p:ph type="sldImg"/>
          </p:nvPr>
        </p:nvSpPr>
        <p:spPr>
          <a:ln/>
        </p:spPr>
      </p:sp>
      <p:sp>
        <p:nvSpPr>
          <p:cNvPr id="44035" name="Rectangle 3">
            <a:extLst>
              <a:ext uri="{FF2B5EF4-FFF2-40B4-BE49-F238E27FC236}">
                <a16:creationId xmlns:a16="http://schemas.microsoft.com/office/drawing/2014/main" id="{54F086F5-EB8C-47D2-B61D-9902BA08F108}"/>
              </a:ext>
            </a:extLst>
          </p:cNvPr>
          <p:cNvSpPr>
            <a:spLocks noGrp="1" noChangeArrowheads="1"/>
          </p:cNvSpPr>
          <p:nvPr>
            <p:ph type="body" idx="1"/>
          </p:nvPr>
        </p:nvSpPr>
        <p:spPr/>
        <p:txBody>
          <a:bodyPr/>
          <a:lstStyle/>
          <a:p>
            <a:r>
              <a:rPr lang="he-IL" altLang="he-IL"/>
              <a:t>לשאול את הילדים שאלה זו ולחכות לתשובותיהם</a:t>
            </a:r>
            <a:endParaRPr lang="en-US" alt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28D840E-FA27-4978-9128-55CB37625D0E}"/>
              </a:ext>
            </a:extLst>
          </p:cNvPr>
          <p:cNvSpPr>
            <a:spLocks noGrp="1" noChangeArrowheads="1"/>
          </p:cNvSpPr>
          <p:nvPr>
            <p:ph type="sldNum" sz="quarter" idx="5"/>
          </p:nvPr>
        </p:nvSpPr>
        <p:spPr>
          <a:ln/>
        </p:spPr>
        <p:txBody>
          <a:bodyPr/>
          <a:lstStyle/>
          <a:p>
            <a:fld id="{F5BBA3B3-DE73-4674-A9F1-4A486130A046}" type="slidenum">
              <a:rPr lang="he-IL" altLang="he-IL"/>
              <a:pPr/>
              <a:t>4</a:t>
            </a:fld>
            <a:endParaRPr lang="en-US" altLang="he-IL"/>
          </a:p>
        </p:txBody>
      </p:sp>
      <p:sp>
        <p:nvSpPr>
          <p:cNvPr id="97282" name="Rectangle 2">
            <a:extLst>
              <a:ext uri="{FF2B5EF4-FFF2-40B4-BE49-F238E27FC236}">
                <a16:creationId xmlns:a16="http://schemas.microsoft.com/office/drawing/2014/main" id="{D414A216-2AB5-4CC0-8DA8-2FCFFEC31F43}"/>
              </a:ext>
            </a:extLst>
          </p:cNvPr>
          <p:cNvSpPr>
            <a:spLocks noRot="1" noChangeArrowheads="1" noTextEdit="1"/>
          </p:cNvSpPr>
          <p:nvPr>
            <p:ph type="sldImg"/>
          </p:nvPr>
        </p:nvSpPr>
        <p:spPr>
          <a:ln/>
        </p:spPr>
      </p:sp>
      <p:sp>
        <p:nvSpPr>
          <p:cNvPr id="97283" name="Rectangle 3">
            <a:extLst>
              <a:ext uri="{FF2B5EF4-FFF2-40B4-BE49-F238E27FC236}">
                <a16:creationId xmlns:a16="http://schemas.microsoft.com/office/drawing/2014/main" id="{804B596F-7E4D-4C33-8DEB-F59CF0EC4156}"/>
              </a:ext>
            </a:extLst>
          </p:cNvPr>
          <p:cNvSpPr>
            <a:spLocks noGrp="1" noChangeArrowheads="1"/>
          </p:cNvSpPr>
          <p:nvPr>
            <p:ph type="body" idx="1"/>
          </p:nvPr>
        </p:nvSpPr>
        <p:spPr/>
        <p:txBody>
          <a:bodyPr/>
          <a:lstStyle/>
          <a:p>
            <a:endParaRPr lang="en-US" alt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4758EB7-EF35-4756-BD18-6744E63CBF8F}"/>
              </a:ext>
            </a:extLst>
          </p:cNvPr>
          <p:cNvSpPr>
            <a:spLocks noGrp="1" noChangeArrowheads="1"/>
          </p:cNvSpPr>
          <p:nvPr>
            <p:ph type="sldNum" sz="quarter" idx="5"/>
          </p:nvPr>
        </p:nvSpPr>
        <p:spPr>
          <a:ln/>
        </p:spPr>
        <p:txBody>
          <a:bodyPr/>
          <a:lstStyle/>
          <a:p>
            <a:fld id="{F566555C-C2A9-4EF3-AD18-9C53D2810F12}" type="slidenum">
              <a:rPr lang="he-IL" altLang="he-IL"/>
              <a:pPr/>
              <a:t>5</a:t>
            </a:fld>
            <a:endParaRPr lang="en-US" altLang="he-IL"/>
          </a:p>
        </p:txBody>
      </p:sp>
      <p:sp>
        <p:nvSpPr>
          <p:cNvPr id="9218" name="Rectangle 2">
            <a:extLst>
              <a:ext uri="{FF2B5EF4-FFF2-40B4-BE49-F238E27FC236}">
                <a16:creationId xmlns:a16="http://schemas.microsoft.com/office/drawing/2014/main" id="{F945868C-81BC-4DB6-A6E5-7E89B630BAE7}"/>
              </a:ext>
            </a:extLst>
          </p:cNvPr>
          <p:cNvSpPr>
            <a:spLocks noRot="1" noChangeArrowheads="1" noTextEdit="1"/>
          </p:cNvSpPr>
          <p:nvPr>
            <p:ph type="sldImg"/>
          </p:nvPr>
        </p:nvSpPr>
        <p:spPr>
          <a:ln/>
        </p:spPr>
      </p:sp>
      <p:sp>
        <p:nvSpPr>
          <p:cNvPr id="9219" name="Rectangle 3">
            <a:extLst>
              <a:ext uri="{FF2B5EF4-FFF2-40B4-BE49-F238E27FC236}">
                <a16:creationId xmlns:a16="http://schemas.microsoft.com/office/drawing/2014/main" id="{44558562-41C8-4AEA-AB6A-383DD7949C7C}"/>
              </a:ext>
            </a:extLst>
          </p:cNvPr>
          <p:cNvSpPr>
            <a:spLocks noGrp="1" noChangeArrowheads="1"/>
          </p:cNvSpPr>
          <p:nvPr>
            <p:ph type="body" idx="1"/>
          </p:nvPr>
        </p:nvSpPr>
        <p:spPr/>
        <p:txBody>
          <a:bodyPr/>
          <a:lstStyle/>
          <a:p>
            <a:r>
              <a:rPr lang="he-IL" altLang="he-IL"/>
              <a:t>הכותרות צריכות לעלות אחת אחרי השניה ואז להיות שקופות ואחריהן יעלה המשפט אז איך בכל זאת...</a:t>
            </a:r>
            <a:endParaRPr lang="en-US" alt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1B71FFE-4152-4451-8FA4-12E17C42DCD4}"/>
              </a:ext>
            </a:extLst>
          </p:cNvPr>
          <p:cNvSpPr>
            <a:spLocks noGrp="1" noChangeArrowheads="1"/>
          </p:cNvSpPr>
          <p:nvPr>
            <p:ph type="sldNum" sz="quarter" idx="5"/>
          </p:nvPr>
        </p:nvSpPr>
        <p:spPr>
          <a:ln/>
        </p:spPr>
        <p:txBody>
          <a:bodyPr/>
          <a:lstStyle/>
          <a:p>
            <a:fld id="{1B9A092E-2FC4-41A5-8465-FF3C8CD056DD}" type="slidenum">
              <a:rPr lang="he-IL" altLang="he-IL"/>
              <a:pPr/>
              <a:t>6</a:t>
            </a:fld>
            <a:endParaRPr lang="en-US" altLang="he-IL"/>
          </a:p>
        </p:txBody>
      </p:sp>
      <p:sp>
        <p:nvSpPr>
          <p:cNvPr id="98306" name="Rectangle 2">
            <a:extLst>
              <a:ext uri="{FF2B5EF4-FFF2-40B4-BE49-F238E27FC236}">
                <a16:creationId xmlns:a16="http://schemas.microsoft.com/office/drawing/2014/main" id="{5E3D92FF-E527-417D-8B6B-C6C52D80BE79}"/>
              </a:ext>
            </a:extLst>
          </p:cNvPr>
          <p:cNvSpPr>
            <a:spLocks noRot="1" noChangeArrowheads="1" noTextEdit="1"/>
          </p:cNvSpPr>
          <p:nvPr>
            <p:ph type="sldImg"/>
          </p:nvPr>
        </p:nvSpPr>
        <p:spPr>
          <a:ln/>
        </p:spPr>
      </p:sp>
      <p:sp>
        <p:nvSpPr>
          <p:cNvPr id="98307" name="Rectangle 3">
            <a:extLst>
              <a:ext uri="{FF2B5EF4-FFF2-40B4-BE49-F238E27FC236}">
                <a16:creationId xmlns:a16="http://schemas.microsoft.com/office/drawing/2014/main" id="{966E1784-26B1-46E7-B06F-CA460A6222F3}"/>
              </a:ext>
            </a:extLst>
          </p:cNvPr>
          <p:cNvSpPr>
            <a:spLocks noGrp="1" noChangeArrowheads="1"/>
          </p:cNvSpPr>
          <p:nvPr>
            <p:ph type="body" idx="1"/>
          </p:nvPr>
        </p:nvSpPr>
        <p:spPr/>
        <p:txBody>
          <a:bodyPr/>
          <a:lstStyle/>
          <a:p>
            <a:endParaRPr lang="en-US" alt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62AFFFB-010F-4FCA-81AF-1CF95417180B}"/>
              </a:ext>
            </a:extLst>
          </p:cNvPr>
          <p:cNvSpPr>
            <a:spLocks noGrp="1" noChangeArrowheads="1"/>
          </p:cNvSpPr>
          <p:nvPr>
            <p:ph type="sldNum" sz="quarter" idx="5"/>
          </p:nvPr>
        </p:nvSpPr>
        <p:spPr>
          <a:ln/>
        </p:spPr>
        <p:txBody>
          <a:bodyPr/>
          <a:lstStyle/>
          <a:p>
            <a:fld id="{34FEB55A-E1AB-41E4-8754-839CFD8EB05A}" type="slidenum">
              <a:rPr lang="he-IL" altLang="he-IL"/>
              <a:pPr/>
              <a:t>7</a:t>
            </a:fld>
            <a:endParaRPr lang="en-US" altLang="he-IL"/>
          </a:p>
        </p:txBody>
      </p:sp>
      <p:sp>
        <p:nvSpPr>
          <p:cNvPr id="13314" name="Rectangle 2">
            <a:extLst>
              <a:ext uri="{FF2B5EF4-FFF2-40B4-BE49-F238E27FC236}">
                <a16:creationId xmlns:a16="http://schemas.microsoft.com/office/drawing/2014/main" id="{787A5FE8-BD38-4F5B-BAAC-96320506DBED}"/>
              </a:ext>
            </a:extLst>
          </p:cNvPr>
          <p:cNvSpPr>
            <a:spLocks noRot="1" noChangeArrowheads="1" noTextEdit="1"/>
          </p:cNvSpPr>
          <p:nvPr>
            <p:ph type="sldImg"/>
          </p:nvPr>
        </p:nvSpPr>
        <p:spPr>
          <a:ln/>
        </p:spPr>
      </p:sp>
      <p:sp>
        <p:nvSpPr>
          <p:cNvPr id="13315" name="Rectangle 3">
            <a:extLst>
              <a:ext uri="{FF2B5EF4-FFF2-40B4-BE49-F238E27FC236}">
                <a16:creationId xmlns:a16="http://schemas.microsoft.com/office/drawing/2014/main" id="{A224865A-9011-4F34-9F80-8157B0B89DF9}"/>
              </a:ext>
            </a:extLst>
          </p:cNvPr>
          <p:cNvSpPr>
            <a:spLocks noGrp="1" noChangeArrowheads="1"/>
          </p:cNvSpPr>
          <p:nvPr>
            <p:ph type="body" idx="1"/>
          </p:nvPr>
        </p:nvSpPr>
        <p:spPr/>
        <p:txBody>
          <a:bodyPr/>
          <a:lstStyle/>
          <a:p>
            <a:r>
              <a:rPr lang="he-IL" altLang="he-IL"/>
              <a:t>קודם עולה הבועה של הבנתי ואז הבועה השניה</a:t>
            </a:r>
            <a:endParaRPr lang="en-US" altLang="he-I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20FCBB-AB8F-4554-9694-58CEEB0DA361}"/>
              </a:ext>
            </a:extLst>
          </p:cNvPr>
          <p:cNvSpPr>
            <a:spLocks noGrp="1" noChangeArrowheads="1"/>
          </p:cNvSpPr>
          <p:nvPr>
            <p:ph type="sldNum" sz="quarter" idx="5"/>
          </p:nvPr>
        </p:nvSpPr>
        <p:spPr>
          <a:ln/>
        </p:spPr>
        <p:txBody>
          <a:bodyPr/>
          <a:lstStyle/>
          <a:p>
            <a:fld id="{6C030DD3-8852-40A4-BC52-EBEBAAC84562}" type="slidenum">
              <a:rPr lang="he-IL" altLang="he-IL"/>
              <a:pPr/>
              <a:t>8</a:t>
            </a:fld>
            <a:endParaRPr lang="en-US" altLang="he-IL"/>
          </a:p>
        </p:txBody>
      </p:sp>
      <p:sp>
        <p:nvSpPr>
          <p:cNvPr id="100354" name="Rectangle 2">
            <a:extLst>
              <a:ext uri="{FF2B5EF4-FFF2-40B4-BE49-F238E27FC236}">
                <a16:creationId xmlns:a16="http://schemas.microsoft.com/office/drawing/2014/main" id="{4C63BA35-2714-49C3-B2C0-D657DB414D69}"/>
              </a:ext>
            </a:extLst>
          </p:cNvPr>
          <p:cNvSpPr>
            <a:spLocks noRot="1" noChangeArrowheads="1" noTextEdit="1"/>
          </p:cNvSpPr>
          <p:nvPr>
            <p:ph type="sldImg"/>
          </p:nvPr>
        </p:nvSpPr>
        <p:spPr>
          <a:ln/>
        </p:spPr>
      </p:sp>
      <p:sp>
        <p:nvSpPr>
          <p:cNvPr id="100355" name="Rectangle 3">
            <a:extLst>
              <a:ext uri="{FF2B5EF4-FFF2-40B4-BE49-F238E27FC236}">
                <a16:creationId xmlns:a16="http://schemas.microsoft.com/office/drawing/2014/main" id="{428ED8EE-A4CE-44EC-8519-569B918019BA}"/>
              </a:ext>
            </a:extLst>
          </p:cNvPr>
          <p:cNvSpPr>
            <a:spLocks noGrp="1" noChangeArrowheads="1"/>
          </p:cNvSpPr>
          <p:nvPr>
            <p:ph type="body" idx="1"/>
          </p:nvPr>
        </p:nvSpPr>
        <p:spPr/>
        <p:txBody>
          <a:bodyPr/>
          <a:lstStyle/>
          <a:p>
            <a:endParaRPr lang="en-US" altLang="he-I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210D079-625B-4395-9E14-165A35C8BE56}"/>
              </a:ext>
            </a:extLst>
          </p:cNvPr>
          <p:cNvSpPr>
            <a:spLocks noGrp="1" noChangeArrowheads="1"/>
          </p:cNvSpPr>
          <p:nvPr>
            <p:ph type="sldNum" sz="quarter" idx="5"/>
          </p:nvPr>
        </p:nvSpPr>
        <p:spPr>
          <a:ln/>
        </p:spPr>
        <p:txBody>
          <a:bodyPr/>
          <a:lstStyle/>
          <a:p>
            <a:fld id="{01CC9589-C2D4-4EFA-B753-9A7F06578255}" type="slidenum">
              <a:rPr lang="he-IL" altLang="he-IL"/>
              <a:pPr/>
              <a:t>9</a:t>
            </a:fld>
            <a:endParaRPr lang="en-US" altLang="he-IL"/>
          </a:p>
        </p:txBody>
      </p:sp>
      <p:sp>
        <p:nvSpPr>
          <p:cNvPr id="102402" name="Rectangle 2">
            <a:extLst>
              <a:ext uri="{FF2B5EF4-FFF2-40B4-BE49-F238E27FC236}">
                <a16:creationId xmlns:a16="http://schemas.microsoft.com/office/drawing/2014/main" id="{E9169E62-0680-427A-91CF-D21BBC6E5E02}"/>
              </a:ext>
            </a:extLst>
          </p:cNvPr>
          <p:cNvSpPr>
            <a:spLocks noRot="1" noChangeArrowheads="1" noTextEdit="1"/>
          </p:cNvSpPr>
          <p:nvPr>
            <p:ph type="sldImg"/>
          </p:nvPr>
        </p:nvSpPr>
        <p:spPr>
          <a:ln/>
        </p:spPr>
      </p:sp>
      <p:sp>
        <p:nvSpPr>
          <p:cNvPr id="102403" name="Rectangle 3">
            <a:extLst>
              <a:ext uri="{FF2B5EF4-FFF2-40B4-BE49-F238E27FC236}">
                <a16:creationId xmlns:a16="http://schemas.microsoft.com/office/drawing/2014/main" id="{9068B86D-FECD-45AC-9C08-85222F8C6C63}"/>
              </a:ext>
            </a:extLst>
          </p:cNvPr>
          <p:cNvSpPr>
            <a:spLocks noGrp="1" noChangeArrowheads="1"/>
          </p:cNvSpPr>
          <p:nvPr>
            <p:ph type="body" idx="1"/>
          </p:nvPr>
        </p:nvSpPr>
        <p:spPr/>
        <p:txBody>
          <a:bodyPr/>
          <a:lstStyle/>
          <a:p>
            <a:endParaRPr lang="en-US" alt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69BB9D4-B0C6-437C-A09C-46E2DC918416}"/>
              </a:ext>
            </a:extLst>
          </p:cNvPr>
          <p:cNvSpPr>
            <a:spLocks noGrp="1"/>
          </p:cNvSpPr>
          <p:nvPr>
            <p:ph type="ctrTitle"/>
          </p:nvPr>
        </p:nvSpPr>
        <p:spPr>
          <a:xfrm>
            <a:off x="1143000" y="1122363"/>
            <a:ext cx="6858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6D869C1E-8B24-4AF0-85E9-94F1A538B67B}"/>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3D66C734-38EC-4552-BF25-E1F606D31B35}"/>
              </a:ext>
            </a:extLst>
          </p:cNvPr>
          <p:cNvSpPr>
            <a:spLocks noGrp="1"/>
          </p:cNvSpPr>
          <p:nvPr>
            <p:ph type="dt" sz="half" idx="10"/>
          </p:nvPr>
        </p:nvSpPr>
        <p:spPr/>
        <p:txBody>
          <a:bodyPr/>
          <a:lstStyle>
            <a:lvl1pPr>
              <a:defRPr/>
            </a:lvl1pPr>
          </a:lstStyle>
          <a:p>
            <a:endParaRPr lang="en-US" altLang="he-IL"/>
          </a:p>
        </p:txBody>
      </p:sp>
      <p:sp>
        <p:nvSpPr>
          <p:cNvPr id="5" name="מציין מיקום של כותרת תחתונה 4">
            <a:extLst>
              <a:ext uri="{FF2B5EF4-FFF2-40B4-BE49-F238E27FC236}">
                <a16:creationId xmlns:a16="http://schemas.microsoft.com/office/drawing/2014/main" id="{FED8EB87-737E-4415-AE37-E71EE49F8404}"/>
              </a:ext>
            </a:extLst>
          </p:cNvPr>
          <p:cNvSpPr>
            <a:spLocks noGrp="1"/>
          </p:cNvSpPr>
          <p:nvPr>
            <p:ph type="ftr" sz="quarter" idx="11"/>
          </p:nvPr>
        </p:nvSpPr>
        <p:spPr/>
        <p:txBody>
          <a:bodyPr/>
          <a:lstStyle>
            <a:lvl1pPr>
              <a:defRPr/>
            </a:lvl1pPr>
          </a:lstStyle>
          <a:p>
            <a:r>
              <a:rPr lang="he-IL" altLang="he-IL"/>
              <a:t>האגף לחינוך יסודי</a:t>
            </a:r>
            <a:endParaRPr lang="en-US" altLang="he-IL"/>
          </a:p>
        </p:txBody>
      </p:sp>
      <p:sp>
        <p:nvSpPr>
          <p:cNvPr id="6" name="מציין מיקום של מספר שקופית 5">
            <a:extLst>
              <a:ext uri="{FF2B5EF4-FFF2-40B4-BE49-F238E27FC236}">
                <a16:creationId xmlns:a16="http://schemas.microsoft.com/office/drawing/2014/main" id="{CCA6DF8F-F647-49A7-9E34-5B67BF77103D}"/>
              </a:ext>
            </a:extLst>
          </p:cNvPr>
          <p:cNvSpPr>
            <a:spLocks noGrp="1"/>
          </p:cNvSpPr>
          <p:nvPr>
            <p:ph type="sldNum" sz="quarter" idx="12"/>
          </p:nvPr>
        </p:nvSpPr>
        <p:spPr/>
        <p:txBody>
          <a:bodyPr/>
          <a:lstStyle>
            <a:lvl1pPr>
              <a:defRPr/>
            </a:lvl1pPr>
          </a:lstStyle>
          <a:p>
            <a:fld id="{61EC786C-50FE-4807-A790-E216579B78A4}" type="slidenum">
              <a:rPr lang="he-IL" altLang="he-IL"/>
              <a:pPr/>
              <a:t>‹#›</a:t>
            </a:fld>
            <a:endParaRPr lang="en-US" altLang="he-IL"/>
          </a:p>
        </p:txBody>
      </p:sp>
    </p:spTree>
    <p:extLst>
      <p:ext uri="{BB962C8B-B14F-4D97-AF65-F5344CB8AC3E}">
        <p14:creationId xmlns:p14="http://schemas.microsoft.com/office/powerpoint/2010/main" val="2516757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2178199-36D0-475C-831E-3CC0B674012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083AE37D-E9EA-49A7-A377-EC6F93C1A0FC}"/>
              </a:ext>
            </a:extLst>
          </p:cNvPr>
          <p:cNvSpPr>
            <a:spLocks noGrp="1"/>
          </p:cNvSpPr>
          <p:nvPr>
            <p:ph type="body" orient="vert" idx="1"/>
          </p:nvPr>
        </p:nvSpPr>
        <p:spPr>
          <a:xfrm>
            <a:off x="628650" y="1825625"/>
            <a:ext cx="7886700" cy="4351338"/>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7A2A98E3-0AAB-4F35-84BD-B7CC8D6ED855}"/>
              </a:ext>
            </a:extLst>
          </p:cNvPr>
          <p:cNvSpPr>
            <a:spLocks noGrp="1"/>
          </p:cNvSpPr>
          <p:nvPr>
            <p:ph type="dt" sz="half" idx="10"/>
          </p:nvPr>
        </p:nvSpPr>
        <p:spPr/>
        <p:txBody>
          <a:bodyPr/>
          <a:lstStyle>
            <a:lvl1pPr>
              <a:defRPr/>
            </a:lvl1pPr>
          </a:lstStyle>
          <a:p>
            <a:endParaRPr lang="en-US" altLang="he-IL"/>
          </a:p>
        </p:txBody>
      </p:sp>
      <p:sp>
        <p:nvSpPr>
          <p:cNvPr id="5" name="מציין מיקום של כותרת תחתונה 4">
            <a:extLst>
              <a:ext uri="{FF2B5EF4-FFF2-40B4-BE49-F238E27FC236}">
                <a16:creationId xmlns:a16="http://schemas.microsoft.com/office/drawing/2014/main" id="{C36A30BB-0A2F-4481-BE42-FB1AAE352F00}"/>
              </a:ext>
            </a:extLst>
          </p:cNvPr>
          <p:cNvSpPr>
            <a:spLocks noGrp="1"/>
          </p:cNvSpPr>
          <p:nvPr>
            <p:ph type="ftr" sz="quarter" idx="11"/>
          </p:nvPr>
        </p:nvSpPr>
        <p:spPr/>
        <p:txBody>
          <a:bodyPr/>
          <a:lstStyle>
            <a:lvl1pPr>
              <a:defRPr/>
            </a:lvl1pPr>
          </a:lstStyle>
          <a:p>
            <a:r>
              <a:rPr lang="he-IL" altLang="he-IL"/>
              <a:t>האגף לחינוך יסודי</a:t>
            </a:r>
            <a:endParaRPr lang="en-US" altLang="he-IL"/>
          </a:p>
        </p:txBody>
      </p:sp>
      <p:sp>
        <p:nvSpPr>
          <p:cNvPr id="6" name="מציין מיקום של מספר שקופית 5">
            <a:extLst>
              <a:ext uri="{FF2B5EF4-FFF2-40B4-BE49-F238E27FC236}">
                <a16:creationId xmlns:a16="http://schemas.microsoft.com/office/drawing/2014/main" id="{16D650B3-C9C3-47AC-A0EF-0DCA59DEECF4}"/>
              </a:ext>
            </a:extLst>
          </p:cNvPr>
          <p:cNvSpPr>
            <a:spLocks noGrp="1"/>
          </p:cNvSpPr>
          <p:nvPr>
            <p:ph type="sldNum" sz="quarter" idx="12"/>
          </p:nvPr>
        </p:nvSpPr>
        <p:spPr/>
        <p:txBody>
          <a:bodyPr/>
          <a:lstStyle>
            <a:lvl1pPr>
              <a:defRPr/>
            </a:lvl1pPr>
          </a:lstStyle>
          <a:p>
            <a:fld id="{629D97BF-5D74-45FD-A9DA-D415FD19A10B}" type="slidenum">
              <a:rPr lang="he-IL" altLang="he-IL"/>
              <a:pPr/>
              <a:t>‹#›</a:t>
            </a:fld>
            <a:endParaRPr lang="en-US" altLang="he-IL"/>
          </a:p>
        </p:txBody>
      </p:sp>
    </p:spTree>
    <p:extLst>
      <p:ext uri="{BB962C8B-B14F-4D97-AF65-F5344CB8AC3E}">
        <p14:creationId xmlns:p14="http://schemas.microsoft.com/office/powerpoint/2010/main" val="3587756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73EAF068-0368-42D1-9C1A-2EEF7DDD207D}"/>
              </a:ext>
            </a:extLst>
          </p:cNvPr>
          <p:cNvSpPr>
            <a:spLocks noGrp="1"/>
          </p:cNvSpPr>
          <p:nvPr>
            <p:ph type="title" orient="vert"/>
          </p:nvPr>
        </p:nvSpPr>
        <p:spPr>
          <a:xfrm>
            <a:off x="6629400" y="274638"/>
            <a:ext cx="2057400" cy="5902325"/>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D2795642-1BED-40E9-BF3A-B02A36110D63}"/>
              </a:ext>
            </a:extLst>
          </p:cNvPr>
          <p:cNvSpPr>
            <a:spLocks noGrp="1"/>
          </p:cNvSpPr>
          <p:nvPr>
            <p:ph type="body" orient="vert" idx="1"/>
          </p:nvPr>
        </p:nvSpPr>
        <p:spPr>
          <a:xfrm>
            <a:off x="457200" y="274638"/>
            <a:ext cx="6019800" cy="5902325"/>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E03007B-91D6-4F03-98D5-24FBE0D50359}"/>
              </a:ext>
            </a:extLst>
          </p:cNvPr>
          <p:cNvSpPr>
            <a:spLocks noGrp="1"/>
          </p:cNvSpPr>
          <p:nvPr>
            <p:ph type="dt" sz="half" idx="10"/>
          </p:nvPr>
        </p:nvSpPr>
        <p:spPr/>
        <p:txBody>
          <a:bodyPr/>
          <a:lstStyle>
            <a:lvl1pPr>
              <a:defRPr/>
            </a:lvl1pPr>
          </a:lstStyle>
          <a:p>
            <a:endParaRPr lang="en-US" altLang="he-IL"/>
          </a:p>
        </p:txBody>
      </p:sp>
      <p:sp>
        <p:nvSpPr>
          <p:cNvPr id="5" name="מציין מיקום של כותרת תחתונה 4">
            <a:extLst>
              <a:ext uri="{FF2B5EF4-FFF2-40B4-BE49-F238E27FC236}">
                <a16:creationId xmlns:a16="http://schemas.microsoft.com/office/drawing/2014/main" id="{00A6EDCB-A4AA-409D-A7BC-8A29C18AE2E2}"/>
              </a:ext>
            </a:extLst>
          </p:cNvPr>
          <p:cNvSpPr>
            <a:spLocks noGrp="1"/>
          </p:cNvSpPr>
          <p:nvPr>
            <p:ph type="ftr" sz="quarter" idx="11"/>
          </p:nvPr>
        </p:nvSpPr>
        <p:spPr/>
        <p:txBody>
          <a:bodyPr/>
          <a:lstStyle>
            <a:lvl1pPr>
              <a:defRPr/>
            </a:lvl1pPr>
          </a:lstStyle>
          <a:p>
            <a:r>
              <a:rPr lang="he-IL" altLang="he-IL"/>
              <a:t>האגף לחינוך יסודי</a:t>
            </a:r>
            <a:endParaRPr lang="en-US" altLang="he-IL"/>
          </a:p>
        </p:txBody>
      </p:sp>
      <p:sp>
        <p:nvSpPr>
          <p:cNvPr id="6" name="מציין מיקום של מספר שקופית 5">
            <a:extLst>
              <a:ext uri="{FF2B5EF4-FFF2-40B4-BE49-F238E27FC236}">
                <a16:creationId xmlns:a16="http://schemas.microsoft.com/office/drawing/2014/main" id="{7B505A34-FED2-4CDA-A5EF-5F70BA54E965}"/>
              </a:ext>
            </a:extLst>
          </p:cNvPr>
          <p:cNvSpPr>
            <a:spLocks noGrp="1"/>
          </p:cNvSpPr>
          <p:nvPr>
            <p:ph type="sldNum" sz="quarter" idx="12"/>
          </p:nvPr>
        </p:nvSpPr>
        <p:spPr/>
        <p:txBody>
          <a:bodyPr/>
          <a:lstStyle>
            <a:lvl1pPr>
              <a:defRPr/>
            </a:lvl1pPr>
          </a:lstStyle>
          <a:p>
            <a:fld id="{09DE7AD0-11FF-44B1-9B32-431C3FA25333}" type="slidenum">
              <a:rPr lang="he-IL" altLang="he-IL"/>
              <a:pPr/>
              <a:t>‹#›</a:t>
            </a:fld>
            <a:endParaRPr lang="en-US" altLang="he-IL"/>
          </a:p>
        </p:txBody>
      </p:sp>
    </p:spTree>
    <p:extLst>
      <p:ext uri="{BB962C8B-B14F-4D97-AF65-F5344CB8AC3E}">
        <p14:creationId xmlns:p14="http://schemas.microsoft.com/office/powerpoint/2010/main" val="4179984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תוכן">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86D8474F-788A-4547-8A46-17AAFD1BED29}"/>
              </a:ext>
            </a:extLst>
          </p:cNvPr>
          <p:cNvSpPr>
            <a:spLocks noGrp="1"/>
          </p:cNvSpPr>
          <p:nvPr>
            <p:ph/>
          </p:nvPr>
        </p:nvSpPr>
        <p:spPr>
          <a:xfrm>
            <a:off x="457200" y="274638"/>
            <a:ext cx="8229600" cy="5902325"/>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3" name="מציין מיקום של תאריך 2">
            <a:extLst>
              <a:ext uri="{FF2B5EF4-FFF2-40B4-BE49-F238E27FC236}">
                <a16:creationId xmlns:a16="http://schemas.microsoft.com/office/drawing/2014/main" id="{0214FBC0-B634-4433-8D12-34436BA86B62}"/>
              </a:ext>
            </a:extLst>
          </p:cNvPr>
          <p:cNvSpPr>
            <a:spLocks noGrp="1"/>
          </p:cNvSpPr>
          <p:nvPr>
            <p:ph type="dt" sz="half" idx="10"/>
          </p:nvPr>
        </p:nvSpPr>
        <p:spPr>
          <a:xfrm>
            <a:off x="6553200" y="6245225"/>
            <a:ext cx="2133600" cy="476250"/>
          </a:xfrm>
        </p:spPr>
        <p:txBody>
          <a:bodyPr/>
          <a:lstStyle>
            <a:lvl1pPr>
              <a:defRPr/>
            </a:lvl1pPr>
          </a:lstStyle>
          <a:p>
            <a:endParaRPr lang="en-US" altLang="he-IL"/>
          </a:p>
        </p:txBody>
      </p:sp>
      <p:sp>
        <p:nvSpPr>
          <p:cNvPr id="4" name="מציין מיקום של כותרת תחתונה 3">
            <a:extLst>
              <a:ext uri="{FF2B5EF4-FFF2-40B4-BE49-F238E27FC236}">
                <a16:creationId xmlns:a16="http://schemas.microsoft.com/office/drawing/2014/main" id="{4B864185-745E-4201-BF3C-FD5C10BAD19F}"/>
              </a:ext>
            </a:extLst>
          </p:cNvPr>
          <p:cNvSpPr>
            <a:spLocks noGrp="1"/>
          </p:cNvSpPr>
          <p:nvPr>
            <p:ph type="ftr" sz="quarter" idx="11"/>
          </p:nvPr>
        </p:nvSpPr>
        <p:spPr>
          <a:xfrm>
            <a:off x="3124200" y="6245225"/>
            <a:ext cx="2895600" cy="476250"/>
          </a:xfrm>
        </p:spPr>
        <p:txBody>
          <a:bodyPr/>
          <a:lstStyle>
            <a:lvl1pPr>
              <a:defRPr/>
            </a:lvl1pPr>
          </a:lstStyle>
          <a:p>
            <a:r>
              <a:rPr lang="he-IL" altLang="he-IL"/>
              <a:t>האגף לחינוך יסודי</a:t>
            </a:r>
            <a:endParaRPr lang="en-US" altLang="he-IL"/>
          </a:p>
        </p:txBody>
      </p:sp>
      <p:sp>
        <p:nvSpPr>
          <p:cNvPr id="5" name="מציין מיקום של מספר שקופית 4">
            <a:extLst>
              <a:ext uri="{FF2B5EF4-FFF2-40B4-BE49-F238E27FC236}">
                <a16:creationId xmlns:a16="http://schemas.microsoft.com/office/drawing/2014/main" id="{D0DC41CF-39EE-4FFB-A1FB-4470973E4E6C}"/>
              </a:ext>
            </a:extLst>
          </p:cNvPr>
          <p:cNvSpPr>
            <a:spLocks noGrp="1"/>
          </p:cNvSpPr>
          <p:nvPr>
            <p:ph type="sldNum" sz="quarter" idx="12"/>
          </p:nvPr>
        </p:nvSpPr>
        <p:spPr>
          <a:xfrm>
            <a:off x="457200" y="6245225"/>
            <a:ext cx="2133600" cy="476250"/>
          </a:xfrm>
        </p:spPr>
        <p:txBody>
          <a:bodyPr/>
          <a:lstStyle>
            <a:lvl1pPr>
              <a:defRPr/>
            </a:lvl1pPr>
          </a:lstStyle>
          <a:p>
            <a:fld id="{EF97602F-5811-4510-8C9B-4542E5444C4B}" type="slidenum">
              <a:rPr lang="he-IL" altLang="he-IL"/>
              <a:pPr/>
              <a:t>‹#›</a:t>
            </a:fld>
            <a:endParaRPr lang="en-US" altLang="he-IL"/>
          </a:p>
        </p:txBody>
      </p:sp>
    </p:spTree>
    <p:extLst>
      <p:ext uri="{BB962C8B-B14F-4D97-AF65-F5344CB8AC3E}">
        <p14:creationId xmlns:p14="http://schemas.microsoft.com/office/powerpoint/2010/main" val="1657601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כותרת, טקסט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65BAC20-06A5-4BF2-81CE-89A24882780B}"/>
              </a:ext>
            </a:extLst>
          </p:cNvPr>
          <p:cNvSpPr>
            <a:spLocks noGrp="1"/>
          </p:cNvSpPr>
          <p:nvPr>
            <p:ph type="title"/>
          </p:nvPr>
        </p:nvSpPr>
        <p:spPr>
          <a:xfrm>
            <a:off x="457200" y="274638"/>
            <a:ext cx="8229600" cy="1143000"/>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DAA137F1-6D98-4C96-B447-08BFA7D91D6E}"/>
              </a:ext>
            </a:extLst>
          </p:cNvPr>
          <p:cNvSpPr>
            <a:spLocks noGrp="1"/>
          </p:cNvSpPr>
          <p:nvPr>
            <p:ph type="body" sz="half" idx="1"/>
          </p:nvPr>
        </p:nvSpPr>
        <p:spPr>
          <a:xfrm>
            <a:off x="628650" y="1825625"/>
            <a:ext cx="386715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487DB660-1206-42C5-8390-988D5E022DBE}"/>
              </a:ext>
            </a:extLst>
          </p:cNvPr>
          <p:cNvSpPr>
            <a:spLocks noGrp="1"/>
          </p:cNvSpPr>
          <p:nvPr>
            <p:ph sz="half" idx="2"/>
          </p:nvPr>
        </p:nvSpPr>
        <p:spPr>
          <a:xfrm>
            <a:off x="4648200" y="1825625"/>
            <a:ext cx="386715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743B8512-928F-4083-8EBB-1DCED9720DBD}"/>
              </a:ext>
            </a:extLst>
          </p:cNvPr>
          <p:cNvSpPr>
            <a:spLocks noGrp="1"/>
          </p:cNvSpPr>
          <p:nvPr>
            <p:ph type="dt" sz="half" idx="10"/>
          </p:nvPr>
        </p:nvSpPr>
        <p:spPr>
          <a:xfrm>
            <a:off x="6553200" y="6245225"/>
            <a:ext cx="2133600" cy="476250"/>
          </a:xfrm>
        </p:spPr>
        <p:txBody>
          <a:bodyPr/>
          <a:lstStyle>
            <a:lvl1pPr>
              <a:defRPr/>
            </a:lvl1pPr>
          </a:lstStyle>
          <a:p>
            <a:endParaRPr lang="en-US" altLang="he-IL"/>
          </a:p>
        </p:txBody>
      </p:sp>
      <p:sp>
        <p:nvSpPr>
          <p:cNvPr id="6" name="מציין מיקום של כותרת תחתונה 5">
            <a:extLst>
              <a:ext uri="{FF2B5EF4-FFF2-40B4-BE49-F238E27FC236}">
                <a16:creationId xmlns:a16="http://schemas.microsoft.com/office/drawing/2014/main" id="{3336A196-B5DD-4B25-877E-69DC1985435E}"/>
              </a:ext>
            </a:extLst>
          </p:cNvPr>
          <p:cNvSpPr>
            <a:spLocks noGrp="1"/>
          </p:cNvSpPr>
          <p:nvPr>
            <p:ph type="ftr" sz="quarter" idx="11"/>
          </p:nvPr>
        </p:nvSpPr>
        <p:spPr>
          <a:xfrm>
            <a:off x="3124200" y="6245225"/>
            <a:ext cx="2895600" cy="476250"/>
          </a:xfrm>
        </p:spPr>
        <p:txBody>
          <a:bodyPr/>
          <a:lstStyle>
            <a:lvl1pPr>
              <a:defRPr/>
            </a:lvl1pPr>
          </a:lstStyle>
          <a:p>
            <a:r>
              <a:rPr lang="he-IL" altLang="he-IL"/>
              <a:t>האגף לחינוך יסודי</a:t>
            </a:r>
            <a:endParaRPr lang="en-US" altLang="he-IL"/>
          </a:p>
        </p:txBody>
      </p:sp>
      <p:sp>
        <p:nvSpPr>
          <p:cNvPr id="7" name="מציין מיקום של מספר שקופית 6">
            <a:extLst>
              <a:ext uri="{FF2B5EF4-FFF2-40B4-BE49-F238E27FC236}">
                <a16:creationId xmlns:a16="http://schemas.microsoft.com/office/drawing/2014/main" id="{11C4B1A6-1DD7-41B8-86E1-81B9D1FC395E}"/>
              </a:ext>
            </a:extLst>
          </p:cNvPr>
          <p:cNvSpPr>
            <a:spLocks noGrp="1"/>
          </p:cNvSpPr>
          <p:nvPr>
            <p:ph type="sldNum" sz="quarter" idx="12"/>
          </p:nvPr>
        </p:nvSpPr>
        <p:spPr>
          <a:xfrm>
            <a:off x="457200" y="6245225"/>
            <a:ext cx="2133600" cy="476250"/>
          </a:xfrm>
        </p:spPr>
        <p:txBody>
          <a:bodyPr/>
          <a:lstStyle>
            <a:lvl1pPr>
              <a:defRPr/>
            </a:lvl1pPr>
          </a:lstStyle>
          <a:p>
            <a:fld id="{593B7E69-1BC9-4EEF-A5B9-1A435B41F191}" type="slidenum">
              <a:rPr lang="he-IL" altLang="he-IL"/>
              <a:pPr/>
              <a:t>‹#›</a:t>
            </a:fld>
            <a:endParaRPr lang="en-US" altLang="he-IL"/>
          </a:p>
        </p:txBody>
      </p:sp>
    </p:spTree>
    <p:extLst>
      <p:ext uri="{BB962C8B-B14F-4D97-AF65-F5344CB8AC3E}">
        <p14:creationId xmlns:p14="http://schemas.microsoft.com/office/powerpoint/2010/main" val="3009002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73A1C09-3DC7-4CAB-BAEC-4605DB421C7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A0E74E75-45FB-43B2-ADE3-8C97252450C0}"/>
              </a:ext>
            </a:extLst>
          </p:cNvPr>
          <p:cNvSpPr>
            <a:spLocks noGrp="1"/>
          </p:cNvSpPr>
          <p:nvPr>
            <p:ph idx="1"/>
          </p:nvPr>
        </p:nvSpPr>
        <p:spPr>
          <a:xfrm>
            <a:off x="628650" y="1825625"/>
            <a:ext cx="78867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CAE760A-0A01-4741-A65F-FE11ECC96143}"/>
              </a:ext>
            </a:extLst>
          </p:cNvPr>
          <p:cNvSpPr>
            <a:spLocks noGrp="1"/>
          </p:cNvSpPr>
          <p:nvPr>
            <p:ph type="dt" sz="half" idx="10"/>
          </p:nvPr>
        </p:nvSpPr>
        <p:spPr/>
        <p:txBody>
          <a:bodyPr/>
          <a:lstStyle>
            <a:lvl1pPr>
              <a:defRPr/>
            </a:lvl1pPr>
          </a:lstStyle>
          <a:p>
            <a:endParaRPr lang="en-US" altLang="he-IL"/>
          </a:p>
        </p:txBody>
      </p:sp>
      <p:sp>
        <p:nvSpPr>
          <p:cNvPr id="5" name="מציין מיקום של כותרת תחתונה 4">
            <a:extLst>
              <a:ext uri="{FF2B5EF4-FFF2-40B4-BE49-F238E27FC236}">
                <a16:creationId xmlns:a16="http://schemas.microsoft.com/office/drawing/2014/main" id="{022494F4-4745-401C-ABA1-28081105A02E}"/>
              </a:ext>
            </a:extLst>
          </p:cNvPr>
          <p:cNvSpPr>
            <a:spLocks noGrp="1"/>
          </p:cNvSpPr>
          <p:nvPr>
            <p:ph type="ftr" sz="quarter" idx="11"/>
          </p:nvPr>
        </p:nvSpPr>
        <p:spPr/>
        <p:txBody>
          <a:bodyPr/>
          <a:lstStyle>
            <a:lvl1pPr>
              <a:defRPr/>
            </a:lvl1pPr>
          </a:lstStyle>
          <a:p>
            <a:r>
              <a:rPr lang="he-IL" altLang="he-IL"/>
              <a:t>האגף לחינוך יסודי</a:t>
            </a:r>
            <a:endParaRPr lang="en-US" altLang="he-IL"/>
          </a:p>
        </p:txBody>
      </p:sp>
      <p:sp>
        <p:nvSpPr>
          <p:cNvPr id="6" name="מציין מיקום של מספר שקופית 5">
            <a:extLst>
              <a:ext uri="{FF2B5EF4-FFF2-40B4-BE49-F238E27FC236}">
                <a16:creationId xmlns:a16="http://schemas.microsoft.com/office/drawing/2014/main" id="{E96BE84C-4CC2-4BB8-8936-955A8C1D058D}"/>
              </a:ext>
            </a:extLst>
          </p:cNvPr>
          <p:cNvSpPr>
            <a:spLocks noGrp="1"/>
          </p:cNvSpPr>
          <p:nvPr>
            <p:ph type="sldNum" sz="quarter" idx="12"/>
          </p:nvPr>
        </p:nvSpPr>
        <p:spPr/>
        <p:txBody>
          <a:bodyPr/>
          <a:lstStyle>
            <a:lvl1pPr>
              <a:defRPr/>
            </a:lvl1pPr>
          </a:lstStyle>
          <a:p>
            <a:fld id="{FF501DC4-9BFD-4014-AC5C-D23A53B74F12}" type="slidenum">
              <a:rPr lang="he-IL" altLang="he-IL"/>
              <a:pPr/>
              <a:t>‹#›</a:t>
            </a:fld>
            <a:endParaRPr lang="en-US" altLang="he-IL"/>
          </a:p>
        </p:txBody>
      </p:sp>
    </p:spTree>
    <p:extLst>
      <p:ext uri="{BB962C8B-B14F-4D97-AF65-F5344CB8AC3E}">
        <p14:creationId xmlns:p14="http://schemas.microsoft.com/office/powerpoint/2010/main" val="264259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6426597-62C2-44DF-880D-EFFE7DF7ADC3}"/>
              </a:ext>
            </a:extLst>
          </p:cNvPr>
          <p:cNvSpPr>
            <a:spLocks noGrp="1"/>
          </p:cNvSpPr>
          <p:nvPr>
            <p:ph type="title"/>
          </p:nvPr>
        </p:nvSpPr>
        <p:spPr>
          <a:xfrm>
            <a:off x="623888" y="1709738"/>
            <a:ext cx="78867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65EC23F-F1F0-4464-A219-67B32D738779}"/>
              </a:ext>
            </a:extLst>
          </p:cNvPr>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4C720D57-9A3A-4341-BE50-B9215A30EED9}"/>
              </a:ext>
            </a:extLst>
          </p:cNvPr>
          <p:cNvSpPr>
            <a:spLocks noGrp="1"/>
          </p:cNvSpPr>
          <p:nvPr>
            <p:ph type="dt" sz="half" idx="10"/>
          </p:nvPr>
        </p:nvSpPr>
        <p:spPr/>
        <p:txBody>
          <a:bodyPr/>
          <a:lstStyle>
            <a:lvl1pPr>
              <a:defRPr/>
            </a:lvl1pPr>
          </a:lstStyle>
          <a:p>
            <a:endParaRPr lang="en-US" altLang="he-IL"/>
          </a:p>
        </p:txBody>
      </p:sp>
      <p:sp>
        <p:nvSpPr>
          <p:cNvPr id="5" name="מציין מיקום של כותרת תחתונה 4">
            <a:extLst>
              <a:ext uri="{FF2B5EF4-FFF2-40B4-BE49-F238E27FC236}">
                <a16:creationId xmlns:a16="http://schemas.microsoft.com/office/drawing/2014/main" id="{47DB4F7A-D0A7-4FF7-8B01-32B51D6BF65A}"/>
              </a:ext>
            </a:extLst>
          </p:cNvPr>
          <p:cNvSpPr>
            <a:spLocks noGrp="1"/>
          </p:cNvSpPr>
          <p:nvPr>
            <p:ph type="ftr" sz="quarter" idx="11"/>
          </p:nvPr>
        </p:nvSpPr>
        <p:spPr/>
        <p:txBody>
          <a:bodyPr/>
          <a:lstStyle>
            <a:lvl1pPr>
              <a:defRPr/>
            </a:lvl1pPr>
          </a:lstStyle>
          <a:p>
            <a:r>
              <a:rPr lang="he-IL" altLang="he-IL"/>
              <a:t>האגף לחינוך יסודי</a:t>
            </a:r>
            <a:endParaRPr lang="en-US" altLang="he-IL"/>
          </a:p>
        </p:txBody>
      </p:sp>
      <p:sp>
        <p:nvSpPr>
          <p:cNvPr id="6" name="מציין מיקום של מספר שקופית 5">
            <a:extLst>
              <a:ext uri="{FF2B5EF4-FFF2-40B4-BE49-F238E27FC236}">
                <a16:creationId xmlns:a16="http://schemas.microsoft.com/office/drawing/2014/main" id="{B20DC8F7-B185-4970-954D-A948B92EA223}"/>
              </a:ext>
            </a:extLst>
          </p:cNvPr>
          <p:cNvSpPr>
            <a:spLocks noGrp="1"/>
          </p:cNvSpPr>
          <p:nvPr>
            <p:ph type="sldNum" sz="quarter" idx="12"/>
          </p:nvPr>
        </p:nvSpPr>
        <p:spPr/>
        <p:txBody>
          <a:bodyPr/>
          <a:lstStyle>
            <a:lvl1pPr>
              <a:defRPr/>
            </a:lvl1pPr>
          </a:lstStyle>
          <a:p>
            <a:fld id="{6F3BBA39-3A47-422F-A0C0-C4BC7C88D582}" type="slidenum">
              <a:rPr lang="he-IL" altLang="he-IL"/>
              <a:pPr/>
              <a:t>‹#›</a:t>
            </a:fld>
            <a:endParaRPr lang="en-US" altLang="he-IL"/>
          </a:p>
        </p:txBody>
      </p:sp>
    </p:spTree>
    <p:extLst>
      <p:ext uri="{BB962C8B-B14F-4D97-AF65-F5344CB8AC3E}">
        <p14:creationId xmlns:p14="http://schemas.microsoft.com/office/powerpoint/2010/main" val="256591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499EE3A-83C2-4688-B95B-0A9C389D0AF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CC803A2-FB06-44DC-B3CE-EAE8B4611E9F}"/>
              </a:ext>
            </a:extLst>
          </p:cNvPr>
          <p:cNvSpPr>
            <a:spLocks noGrp="1"/>
          </p:cNvSpPr>
          <p:nvPr>
            <p:ph sz="half" idx="1"/>
          </p:nvPr>
        </p:nvSpPr>
        <p:spPr>
          <a:xfrm>
            <a:off x="628650" y="1825625"/>
            <a:ext cx="386715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4094CD7E-8499-4441-8B69-98A4531156E8}"/>
              </a:ext>
            </a:extLst>
          </p:cNvPr>
          <p:cNvSpPr>
            <a:spLocks noGrp="1"/>
          </p:cNvSpPr>
          <p:nvPr>
            <p:ph sz="half" idx="2"/>
          </p:nvPr>
        </p:nvSpPr>
        <p:spPr>
          <a:xfrm>
            <a:off x="4648200" y="1825625"/>
            <a:ext cx="386715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1C1B9DD3-34B6-4E0D-AE7B-FA2D197687DD}"/>
              </a:ext>
            </a:extLst>
          </p:cNvPr>
          <p:cNvSpPr>
            <a:spLocks noGrp="1"/>
          </p:cNvSpPr>
          <p:nvPr>
            <p:ph type="dt" sz="half" idx="10"/>
          </p:nvPr>
        </p:nvSpPr>
        <p:spPr/>
        <p:txBody>
          <a:bodyPr/>
          <a:lstStyle>
            <a:lvl1pPr>
              <a:defRPr/>
            </a:lvl1pPr>
          </a:lstStyle>
          <a:p>
            <a:endParaRPr lang="en-US" altLang="he-IL"/>
          </a:p>
        </p:txBody>
      </p:sp>
      <p:sp>
        <p:nvSpPr>
          <p:cNvPr id="6" name="מציין מיקום של כותרת תחתונה 5">
            <a:extLst>
              <a:ext uri="{FF2B5EF4-FFF2-40B4-BE49-F238E27FC236}">
                <a16:creationId xmlns:a16="http://schemas.microsoft.com/office/drawing/2014/main" id="{F4A34273-CAA6-49FF-8F9F-D63050984522}"/>
              </a:ext>
            </a:extLst>
          </p:cNvPr>
          <p:cNvSpPr>
            <a:spLocks noGrp="1"/>
          </p:cNvSpPr>
          <p:nvPr>
            <p:ph type="ftr" sz="quarter" idx="11"/>
          </p:nvPr>
        </p:nvSpPr>
        <p:spPr/>
        <p:txBody>
          <a:bodyPr/>
          <a:lstStyle>
            <a:lvl1pPr>
              <a:defRPr/>
            </a:lvl1pPr>
          </a:lstStyle>
          <a:p>
            <a:r>
              <a:rPr lang="he-IL" altLang="he-IL"/>
              <a:t>האגף לחינוך יסודי</a:t>
            </a:r>
            <a:endParaRPr lang="en-US" altLang="he-IL"/>
          </a:p>
        </p:txBody>
      </p:sp>
      <p:sp>
        <p:nvSpPr>
          <p:cNvPr id="7" name="מציין מיקום של מספר שקופית 6">
            <a:extLst>
              <a:ext uri="{FF2B5EF4-FFF2-40B4-BE49-F238E27FC236}">
                <a16:creationId xmlns:a16="http://schemas.microsoft.com/office/drawing/2014/main" id="{282B321A-141F-44A6-8F2B-4F2DCBE58137}"/>
              </a:ext>
            </a:extLst>
          </p:cNvPr>
          <p:cNvSpPr>
            <a:spLocks noGrp="1"/>
          </p:cNvSpPr>
          <p:nvPr>
            <p:ph type="sldNum" sz="quarter" idx="12"/>
          </p:nvPr>
        </p:nvSpPr>
        <p:spPr/>
        <p:txBody>
          <a:bodyPr/>
          <a:lstStyle>
            <a:lvl1pPr>
              <a:defRPr/>
            </a:lvl1pPr>
          </a:lstStyle>
          <a:p>
            <a:fld id="{1F490AE6-DD08-40DC-BC63-A53127A6F1B4}" type="slidenum">
              <a:rPr lang="he-IL" altLang="he-IL"/>
              <a:pPr/>
              <a:t>‹#›</a:t>
            </a:fld>
            <a:endParaRPr lang="en-US" altLang="he-IL"/>
          </a:p>
        </p:txBody>
      </p:sp>
    </p:spTree>
    <p:extLst>
      <p:ext uri="{BB962C8B-B14F-4D97-AF65-F5344CB8AC3E}">
        <p14:creationId xmlns:p14="http://schemas.microsoft.com/office/powerpoint/2010/main" val="374829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C037AD8-24E9-45E5-94C5-2F978D67F091}"/>
              </a:ext>
            </a:extLst>
          </p:cNvPr>
          <p:cNvSpPr>
            <a:spLocks noGrp="1"/>
          </p:cNvSpPr>
          <p:nvPr>
            <p:ph type="title"/>
          </p:nvPr>
        </p:nvSpPr>
        <p:spPr>
          <a:xfrm>
            <a:off x="630238" y="365125"/>
            <a:ext cx="78867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8F42787-5137-419B-A810-1A467856BB6D}"/>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7C8CE32C-668A-4932-803E-0FD02D57C248}"/>
              </a:ext>
            </a:extLst>
          </p:cNvPr>
          <p:cNvSpPr>
            <a:spLocks noGrp="1"/>
          </p:cNvSpPr>
          <p:nvPr>
            <p:ph sz="half" idx="2"/>
          </p:nvPr>
        </p:nvSpPr>
        <p:spPr>
          <a:xfrm>
            <a:off x="630238" y="2505075"/>
            <a:ext cx="3868737" cy="368458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BAF4AE40-2FF9-44E1-9376-3358D20BD19D}"/>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DF0E8DDA-E4C8-4299-B9C5-EADD43FB3649}"/>
              </a:ext>
            </a:extLst>
          </p:cNvPr>
          <p:cNvSpPr>
            <a:spLocks noGrp="1"/>
          </p:cNvSpPr>
          <p:nvPr>
            <p:ph sz="quarter" idx="4"/>
          </p:nvPr>
        </p:nvSpPr>
        <p:spPr>
          <a:xfrm>
            <a:off x="4629150" y="2505075"/>
            <a:ext cx="3887788" cy="368458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C3D087F5-7591-43CB-927C-40F2C949D221}"/>
              </a:ext>
            </a:extLst>
          </p:cNvPr>
          <p:cNvSpPr>
            <a:spLocks noGrp="1"/>
          </p:cNvSpPr>
          <p:nvPr>
            <p:ph type="dt" sz="half" idx="10"/>
          </p:nvPr>
        </p:nvSpPr>
        <p:spPr/>
        <p:txBody>
          <a:bodyPr/>
          <a:lstStyle>
            <a:lvl1pPr>
              <a:defRPr/>
            </a:lvl1pPr>
          </a:lstStyle>
          <a:p>
            <a:endParaRPr lang="en-US" altLang="he-IL"/>
          </a:p>
        </p:txBody>
      </p:sp>
      <p:sp>
        <p:nvSpPr>
          <p:cNvPr id="8" name="מציין מיקום של כותרת תחתונה 7">
            <a:extLst>
              <a:ext uri="{FF2B5EF4-FFF2-40B4-BE49-F238E27FC236}">
                <a16:creationId xmlns:a16="http://schemas.microsoft.com/office/drawing/2014/main" id="{E00724F2-6FCE-47F1-8F62-F4D71F8949E3}"/>
              </a:ext>
            </a:extLst>
          </p:cNvPr>
          <p:cNvSpPr>
            <a:spLocks noGrp="1"/>
          </p:cNvSpPr>
          <p:nvPr>
            <p:ph type="ftr" sz="quarter" idx="11"/>
          </p:nvPr>
        </p:nvSpPr>
        <p:spPr/>
        <p:txBody>
          <a:bodyPr/>
          <a:lstStyle>
            <a:lvl1pPr>
              <a:defRPr/>
            </a:lvl1pPr>
          </a:lstStyle>
          <a:p>
            <a:r>
              <a:rPr lang="he-IL" altLang="he-IL"/>
              <a:t>האגף לחינוך יסודי</a:t>
            </a:r>
            <a:endParaRPr lang="en-US" altLang="he-IL"/>
          </a:p>
        </p:txBody>
      </p:sp>
      <p:sp>
        <p:nvSpPr>
          <p:cNvPr id="9" name="מציין מיקום של מספר שקופית 8">
            <a:extLst>
              <a:ext uri="{FF2B5EF4-FFF2-40B4-BE49-F238E27FC236}">
                <a16:creationId xmlns:a16="http://schemas.microsoft.com/office/drawing/2014/main" id="{D865F092-5214-4F0F-931F-C69CF74FE8F8}"/>
              </a:ext>
            </a:extLst>
          </p:cNvPr>
          <p:cNvSpPr>
            <a:spLocks noGrp="1"/>
          </p:cNvSpPr>
          <p:nvPr>
            <p:ph type="sldNum" sz="quarter" idx="12"/>
          </p:nvPr>
        </p:nvSpPr>
        <p:spPr/>
        <p:txBody>
          <a:bodyPr/>
          <a:lstStyle>
            <a:lvl1pPr>
              <a:defRPr/>
            </a:lvl1pPr>
          </a:lstStyle>
          <a:p>
            <a:fld id="{20585186-3C26-411D-B332-34CE4DCD9FAC}" type="slidenum">
              <a:rPr lang="he-IL" altLang="he-IL"/>
              <a:pPr/>
              <a:t>‹#›</a:t>
            </a:fld>
            <a:endParaRPr lang="en-US" altLang="he-IL"/>
          </a:p>
        </p:txBody>
      </p:sp>
    </p:spTree>
    <p:extLst>
      <p:ext uri="{BB962C8B-B14F-4D97-AF65-F5344CB8AC3E}">
        <p14:creationId xmlns:p14="http://schemas.microsoft.com/office/powerpoint/2010/main" val="1412984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2A238F5-50C9-455E-B7BB-D8F208F8318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C13FABC5-A2CF-4594-9A72-A3C0C4529498}"/>
              </a:ext>
            </a:extLst>
          </p:cNvPr>
          <p:cNvSpPr>
            <a:spLocks noGrp="1"/>
          </p:cNvSpPr>
          <p:nvPr>
            <p:ph type="dt" sz="half" idx="10"/>
          </p:nvPr>
        </p:nvSpPr>
        <p:spPr/>
        <p:txBody>
          <a:bodyPr/>
          <a:lstStyle>
            <a:lvl1pPr>
              <a:defRPr/>
            </a:lvl1pPr>
          </a:lstStyle>
          <a:p>
            <a:endParaRPr lang="en-US" altLang="he-IL"/>
          </a:p>
        </p:txBody>
      </p:sp>
      <p:sp>
        <p:nvSpPr>
          <p:cNvPr id="4" name="מציין מיקום של כותרת תחתונה 3">
            <a:extLst>
              <a:ext uri="{FF2B5EF4-FFF2-40B4-BE49-F238E27FC236}">
                <a16:creationId xmlns:a16="http://schemas.microsoft.com/office/drawing/2014/main" id="{90D2571F-0E93-4A85-A9BD-1ADD064AEAFF}"/>
              </a:ext>
            </a:extLst>
          </p:cNvPr>
          <p:cNvSpPr>
            <a:spLocks noGrp="1"/>
          </p:cNvSpPr>
          <p:nvPr>
            <p:ph type="ftr" sz="quarter" idx="11"/>
          </p:nvPr>
        </p:nvSpPr>
        <p:spPr/>
        <p:txBody>
          <a:bodyPr/>
          <a:lstStyle>
            <a:lvl1pPr>
              <a:defRPr/>
            </a:lvl1pPr>
          </a:lstStyle>
          <a:p>
            <a:r>
              <a:rPr lang="he-IL" altLang="he-IL"/>
              <a:t>האגף לחינוך יסודי</a:t>
            </a:r>
            <a:endParaRPr lang="en-US" altLang="he-IL"/>
          </a:p>
        </p:txBody>
      </p:sp>
      <p:sp>
        <p:nvSpPr>
          <p:cNvPr id="5" name="מציין מיקום של מספר שקופית 4">
            <a:extLst>
              <a:ext uri="{FF2B5EF4-FFF2-40B4-BE49-F238E27FC236}">
                <a16:creationId xmlns:a16="http://schemas.microsoft.com/office/drawing/2014/main" id="{BD7A0DA2-4C0D-4564-B9C5-EE58B78B2607}"/>
              </a:ext>
            </a:extLst>
          </p:cNvPr>
          <p:cNvSpPr>
            <a:spLocks noGrp="1"/>
          </p:cNvSpPr>
          <p:nvPr>
            <p:ph type="sldNum" sz="quarter" idx="12"/>
          </p:nvPr>
        </p:nvSpPr>
        <p:spPr/>
        <p:txBody>
          <a:bodyPr/>
          <a:lstStyle>
            <a:lvl1pPr>
              <a:defRPr/>
            </a:lvl1pPr>
          </a:lstStyle>
          <a:p>
            <a:fld id="{620D0B75-C3F9-42F6-99A4-D89E9C7110AD}" type="slidenum">
              <a:rPr lang="he-IL" altLang="he-IL"/>
              <a:pPr/>
              <a:t>‹#›</a:t>
            </a:fld>
            <a:endParaRPr lang="en-US" altLang="he-IL"/>
          </a:p>
        </p:txBody>
      </p:sp>
    </p:spTree>
    <p:extLst>
      <p:ext uri="{BB962C8B-B14F-4D97-AF65-F5344CB8AC3E}">
        <p14:creationId xmlns:p14="http://schemas.microsoft.com/office/powerpoint/2010/main" val="2222750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D9292C41-17CC-46D9-B5F0-6A90CA3AAC6E}"/>
              </a:ext>
            </a:extLst>
          </p:cNvPr>
          <p:cNvSpPr>
            <a:spLocks noGrp="1"/>
          </p:cNvSpPr>
          <p:nvPr>
            <p:ph type="dt" sz="half" idx="10"/>
          </p:nvPr>
        </p:nvSpPr>
        <p:spPr/>
        <p:txBody>
          <a:bodyPr/>
          <a:lstStyle>
            <a:lvl1pPr>
              <a:defRPr/>
            </a:lvl1pPr>
          </a:lstStyle>
          <a:p>
            <a:endParaRPr lang="en-US" altLang="he-IL"/>
          </a:p>
        </p:txBody>
      </p:sp>
      <p:sp>
        <p:nvSpPr>
          <p:cNvPr id="3" name="מציין מיקום של כותרת תחתונה 2">
            <a:extLst>
              <a:ext uri="{FF2B5EF4-FFF2-40B4-BE49-F238E27FC236}">
                <a16:creationId xmlns:a16="http://schemas.microsoft.com/office/drawing/2014/main" id="{06650C3F-A99E-4A1F-B830-ED34736F7C9E}"/>
              </a:ext>
            </a:extLst>
          </p:cNvPr>
          <p:cNvSpPr>
            <a:spLocks noGrp="1"/>
          </p:cNvSpPr>
          <p:nvPr>
            <p:ph type="ftr" sz="quarter" idx="11"/>
          </p:nvPr>
        </p:nvSpPr>
        <p:spPr/>
        <p:txBody>
          <a:bodyPr/>
          <a:lstStyle>
            <a:lvl1pPr>
              <a:defRPr/>
            </a:lvl1pPr>
          </a:lstStyle>
          <a:p>
            <a:r>
              <a:rPr lang="he-IL" altLang="he-IL"/>
              <a:t>האגף לחינוך יסודי</a:t>
            </a:r>
            <a:endParaRPr lang="en-US" altLang="he-IL"/>
          </a:p>
        </p:txBody>
      </p:sp>
      <p:sp>
        <p:nvSpPr>
          <p:cNvPr id="4" name="מציין מיקום של מספר שקופית 3">
            <a:extLst>
              <a:ext uri="{FF2B5EF4-FFF2-40B4-BE49-F238E27FC236}">
                <a16:creationId xmlns:a16="http://schemas.microsoft.com/office/drawing/2014/main" id="{A84AD811-589B-43E4-B3AE-FBA6F780B87D}"/>
              </a:ext>
            </a:extLst>
          </p:cNvPr>
          <p:cNvSpPr>
            <a:spLocks noGrp="1"/>
          </p:cNvSpPr>
          <p:nvPr>
            <p:ph type="sldNum" sz="quarter" idx="12"/>
          </p:nvPr>
        </p:nvSpPr>
        <p:spPr/>
        <p:txBody>
          <a:bodyPr/>
          <a:lstStyle>
            <a:lvl1pPr>
              <a:defRPr/>
            </a:lvl1pPr>
          </a:lstStyle>
          <a:p>
            <a:fld id="{A0B607AE-AB66-4E25-A373-76793242DA0E}" type="slidenum">
              <a:rPr lang="he-IL" altLang="he-IL"/>
              <a:pPr/>
              <a:t>‹#›</a:t>
            </a:fld>
            <a:endParaRPr lang="en-US" altLang="he-IL"/>
          </a:p>
        </p:txBody>
      </p:sp>
    </p:spTree>
    <p:extLst>
      <p:ext uri="{BB962C8B-B14F-4D97-AF65-F5344CB8AC3E}">
        <p14:creationId xmlns:p14="http://schemas.microsoft.com/office/powerpoint/2010/main" val="1459207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2B826C8-D04F-4AB8-B185-BE9CE41316F8}"/>
              </a:ext>
            </a:extLst>
          </p:cNvPr>
          <p:cNvSpPr>
            <a:spLocks noGrp="1"/>
          </p:cNvSpPr>
          <p:nvPr>
            <p:ph type="title"/>
          </p:nvPr>
        </p:nvSpPr>
        <p:spPr>
          <a:xfrm>
            <a:off x="630238" y="457200"/>
            <a:ext cx="2949575"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D7984B0-23B4-4F7E-8AC5-015285F327BB}"/>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5E5049DA-738F-4750-B872-10D1D6EB3314}"/>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015A7550-801A-4800-845A-9AA99A0C1027}"/>
              </a:ext>
            </a:extLst>
          </p:cNvPr>
          <p:cNvSpPr>
            <a:spLocks noGrp="1"/>
          </p:cNvSpPr>
          <p:nvPr>
            <p:ph type="dt" sz="half" idx="10"/>
          </p:nvPr>
        </p:nvSpPr>
        <p:spPr/>
        <p:txBody>
          <a:bodyPr/>
          <a:lstStyle>
            <a:lvl1pPr>
              <a:defRPr/>
            </a:lvl1pPr>
          </a:lstStyle>
          <a:p>
            <a:endParaRPr lang="en-US" altLang="he-IL"/>
          </a:p>
        </p:txBody>
      </p:sp>
      <p:sp>
        <p:nvSpPr>
          <p:cNvPr id="6" name="מציין מיקום של כותרת תחתונה 5">
            <a:extLst>
              <a:ext uri="{FF2B5EF4-FFF2-40B4-BE49-F238E27FC236}">
                <a16:creationId xmlns:a16="http://schemas.microsoft.com/office/drawing/2014/main" id="{AF987A49-B0DD-4D41-B4B7-32B863D93C9D}"/>
              </a:ext>
            </a:extLst>
          </p:cNvPr>
          <p:cNvSpPr>
            <a:spLocks noGrp="1"/>
          </p:cNvSpPr>
          <p:nvPr>
            <p:ph type="ftr" sz="quarter" idx="11"/>
          </p:nvPr>
        </p:nvSpPr>
        <p:spPr/>
        <p:txBody>
          <a:bodyPr/>
          <a:lstStyle>
            <a:lvl1pPr>
              <a:defRPr/>
            </a:lvl1pPr>
          </a:lstStyle>
          <a:p>
            <a:r>
              <a:rPr lang="he-IL" altLang="he-IL"/>
              <a:t>האגף לחינוך יסודי</a:t>
            </a:r>
            <a:endParaRPr lang="en-US" altLang="he-IL"/>
          </a:p>
        </p:txBody>
      </p:sp>
      <p:sp>
        <p:nvSpPr>
          <p:cNvPr id="7" name="מציין מיקום של מספר שקופית 6">
            <a:extLst>
              <a:ext uri="{FF2B5EF4-FFF2-40B4-BE49-F238E27FC236}">
                <a16:creationId xmlns:a16="http://schemas.microsoft.com/office/drawing/2014/main" id="{62E23CE9-C773-4733-8503-D15B92FAFAF4}"/>
              </a:ext>
            </a:extLst>
          </p:cNvPr>
          <p:cNvSpPr>
            <a:spLocks noGrp="1"/>
          </p:cNvSpPr>
          <p:nvPr>
            <p:ph type="sldNum" sz="quarter" idx="12"/>
          </p:nvPr>
        </p:nvSpPr>
        <p:spPr/>
        <p:txBody>
          <a:bodyPr/>
          <a:lstStyle>
            <a:lvl1pPr>
              <a:defRPr/>
            </a:lvl1pPr>
          </a:lstStyle>
          <a:p>
            <a:fld id="{CB8A1D8F-1A1A-417F-940A-E4851BBE016F}" type="slidenum">
              <a:rPr lang="he-IL" altLang="he-IL"/>
              <a:pPr/>
              <a:t>‹#›</a:t>
            </a:fld>
            <a:endParaRPr lang="en-US" altLang="he-IL"/>
          </a:p>
        </p:txBody>
      </p:sp>
    </p:spTree>
    <p:extLst>
      <p:ext uri="{BB962C8B-B14F-4D97-AF65-F5344CB8AC3E}">
        <p14:creationId xmlns:p14="http://schemas.microsoft.com/office/powerpoint/2010/main" val="4258057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A7246C5-FF9C-46AF-9D13-3615D0591F26}"/>
              </a:ext>
            </a:extLst>
          </p:cNvPr>
          <p:cNvSpPr>
            <a:spLocks noGrp="1"/>
          </p:cNvSpPr>
          <p:nvPr>
            <p:ph type="title"/>
          </p:nvPr>
        </p:nvSpPr>
        <p:spPr>
          <a:xfrm>
            <a:off x="630238" y="457200"/>
            <a:ext cx="2949575"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C1ECC7D8-07E4-4D65-855E-9F315374417B}"/>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EFEBDA3C-893E-4517-8C4E-B0F5AF54CE32}"/>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5DE43B0A-B771-41C3-8817-84AEFEC36D7F}"/>
              </a:ext>
            </a:extLst>
          </p:cNvPr>
          <p:cNvSpPr>
            <a:spLocks noGrp="1"/>
          </p:cNvSpPr>
          <p:nvPr>
            <p:ph type="dt" sz="half" idx="10"/>
          </p:nvPr>
        </p:nvSpPr>
        <p:spPr/>
        <p:txBody>
          <a:bodyPr/>
          <a:lstStyle>
            <a:lvl1pPr>
              <a:defRPr/>
            </a:lvl1pPr>
          </a:lstStyle>
          <a:p>
            <a:endParaRPr lang="en-US" altLang="he-IL"/>
          </a:p>
        </p:txBody>
      </p:sp>
      <p:sp>
        <p:nvSpPr>
          <p:cNvPr id="6" name="מציין מיקום של כותרת תחתונה 5">
            <a:extLst>
              <a:ext uri="{FF2B5EF4-FFF2-40B4-BE49-F238E27FC236}">
                <a16:creationId xmlns:a16="http://schemas.microsoft.com/office/drawing/2014/main" id="{81074CA1-A547-411A-A09D-4FC43B14C081}"/>
              </a:ext>
            </a:extLst>
          </p:cNvPr>
          <p:cNvSpPr>
            <a:spLocks noGrp="1"/>
          </p:cNvSpPr>
          <p:nvPr>
            <p:ph type="ftr" sz="quarter" idx="11"/>
          </p:nvPr>
        </p:nvSpPr>
        <p:spPr/>
        <p:txBody>
          <a:bodyPr/>
          <a:lstStyle>
            <a:lvl1pPr>
              <a:defRPr/>
            </a:lvl1pPr>
          </a:lstStyle>
          <a:p>
            <a:r>
              <a:rPr lang="he-IL" altLang="he-IL"/>
              <a:t>האגף לחינוך יסודי</a:t>
            </a:r>
            <a:endParaRPr lang="en-US" altLang="he-IL"/>
          </a:p>
        </p:txBody>
      </p:sp>
      <p:sp>
        <p:nvSpPr>
          <p:cNvPr id="7" name="מציין מיקום של מספר שקופית 6">
            <a:extLst>
              <a:ext uri="{FF2B5EF4-FFF2-40B4-BE49-F238E27FC236}">
                <a16:creationId xmlns:a16="http://schemas.microsoft.com/office/drawing/2014/main" id="{1396142B-737D-40C3-88DC-B1A4AD10AAD0}"/>
              </a:ext>
            </a:extLst>
          </p:cNvPr>
          <p:cNvSpPr>
            <a:spLocks noGrp="1"/>
          </p:cNvSpPr>
          <p:nvPr>
            <p:ph type="sldNum" sz="quarter" idx="12"/>
          </p:nvPr>
        </p:nvSpPr>
        <p:spPr/>
        <p:txBody>
          <a:bodyPr/>
          <a:lstStyle>
            <a:lvl1pPr>
              <a:defRPr/>
            </a:lvl1pPr>
          </a:lstStyle>
          <a:p>
            <a:fld id="{E5152A26-BC95-43CA-8487-629E547D6FE6}" type="slidenum">
              <a:rPr lang="he-IL" altLang="he-IL"/>
              <a:pPr/>
              <a:t>‹#›</a:t>
            </a:fld>
            <a:endParaRPr lang="en-US" altLang="he-IL"/>
          </a:p>
        </p:txBody>
      </p:sp>
    </p:spTree>
    <p:extLst>
      <p:ext uri="{BB962C8B-B14F-4D97-AF65-F5344CB8AC3E}">
        <p14:creationId xmlns:p14="http://schemas.microsoft.com/office/powerpoint/2010/main" val="324592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http://images.google.com/images?q=tbn:SaIIckhT824J:lib.cet.ac.il/storage/Pics/8400_8499/0000008474/semelmedina%255B1%255D.jp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716259D-72FB-4E55-A632-8A8CD1C05B1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e-IL" altLang="he-IL"/>
              <a:t>לחץ כדי לערוך סגנון כותרת של תבנית בסיס</a:t>
            </a:r>
          </a:p>
        </p:txBody>
      </p:sp>
      <p:sp>
        <p:nvSpPr>
          <p:cNvPr id="1028" name="Rectangle 4">
            <a:extLst>
              <a:ext uri="{FF2B5EF4-FFF2-40B4-BE49-F238E27FC236}">
                <a16:creationId xmlns:a16="http://schemas.microsoft.com/office/drawing/2014/main" id="{C6D0A8D6-5FD5-4240-A9E5-C01849F80E02}"/>
              </a:ext>
            </a:extLst>
          </p:cNvPr>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he-IL"/>
          </a:p>
        </p:txBody>
      </p:sp>
      <p:sp>
        <p:nvSpPr>
          <p:cNvPr id="1029" name="Rectangle 5">
            <a:extLst>
              <a:ext uri="{FF2B5EF4-FFF2-40B4-BE49-F238E27FC236}">
                <a16:creationId xmlns:a16="http://schemas.microsoft.com/office/drawing/2014/main" id="{32B05F02-08D3-4673-B4FB-114514B974C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he-IL" altLang="he-IL"/>
              <a:t>האגף לחינוך יסודי</a:t>
            </a:r>
            <a:endParaRPr lang="en-US" altLang="he-IL"/>
          </a:p>
        </p:txBody>
      </p:sp>
      <p:sp>
        <p:nvSpPr>
          <p:cNvPr id="1030" name="Rectangle 6">
            <a:extLst>
              <a:ext uri="{FF2B5EF4-FFF2-40B4-BE49-F238E27FC236}">
                <a16:creationId xmlns:a16="http://schemas.microsoft.com/office/drawing/2014/main" id="{F54C69EF-2474-4D5A-817D-B2F4B0BC0298}"/>
              </a:ext>
            </a:extLst>
          </p:cNvPr>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fld id="{7ECA0A10-23A3-4AB1-A61E-58EA97F3CDAB}" type="slidenum">
              <a:rPr lang="he-IL" altLang="he-IL"/>
              <a:pPr/>
              <a:t>‹#›</a:t>
            </a:fld>
            <a:endParaRPr lang="en-US" altLang="he-IL"/>
          </a:p>
        </p:txBody>
      </p:sp>
      <p:sp>
        <p:nvSpPr>
          <p:cNvPr id="1040" name="AutoShape 16">
            <a:extLst>
              <a:ext uri="{FF2B5EF4-FFF2-40B4-BE49-F238E27FC236}">
                <a16:creationId xmlns:a16="http://schemas.microsoft.com/office/drawing/2014/main" id="{47F178A2-B997-4B26-83D2-ECE9622F4A8B}"/>
              </a:ext>
            </a:extLst>
          </p:cNvPr>
          <p:cNvSpPr>
            <a:spLocks noChangeArrowheads="1"/>
          </p:cNvSpPr>
          <p:nvPr userDrawn="1"/>
        </p:nvSpPr>
        <p:spPr bwMode="auto">
          <a:xfrm>
            <a:off x="234950" y="276225"/>
            <a:ext cx="8642350" cy="6192838"/>
          </a:xfrm>
          <a:prstGeom prst="roundRect">
            <a:avLst>
              <a:gd name="adj" fmla="val 16667"/>
            </a:avLst>
          </a:prstGeom>
          <a:solidFill>
            <a:srgbClr val="BDDEFF"/>
          </a:solidFill>
          <a:ln w="57150">
            <a:solidFill>
              <a:schemeClr val="accent2"/>
            </a:solidFill>
            <a:round/>
            <a:headEnd/>
            <a:tailEnd/>
          </a:ln>
          <a:effectLst>
            <a:outerShdw dist="113592" dir="20006097" algn="ctr" rotWithShape="0">
              <a:srgbClr val="0033CC"/>
            </a:outerShdw>
          </a:effectLst>
        </p:spPr>
        <p:txBody>
          <a:bodyPr wrap="none" anchor="ctr"/>
          <a:lstStyle/>
          <a:p>
            <a:endParaRPr lang="he-IL"/>
          </a:p>
        </p:txBody>
      </p:sp>
      <p:pic>
        <p:nvPicPr>
          <p:cNvPr id="1041" name="Picture 17">
            <a:extLst>
              <a:ext uri="{FF2B5EF4-FFF2-40B4-BE49-F238E27FC236}">
                <a16:creationId xmlns:a16="http://schemas.microsoft.com/office/drawing/2014/main" id="{7B0D13A9-F313-408D-95B4-A748D596BBAD}"/>
              </a:ext>
            </a:extLst>
          </p:cNvPr>
          <p:cNvPicPr>
            <a:picLocks noChangeAspect="1" noChangeArrowheads="1"/>
          </p:cNvPicPr>
          <p:nvPr userDrawn="1"/>
        </p:nvPicPr>
        <p:blipFill>
          <a:blip r:embed="rId15" r:link="rId16">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8572500" y="6234113"/>
            <a:ext cx="571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18">
            <a:extLst>
              <a:ext uri="{FF2B5EF4-FFF2-40B4-BE49-F238E27FC236}">
                <a16:creationId xmlns:a16="http://schemas.microsoft.com/office/drawing/2014/main" id="{82C149A9-1F9F-4144-A430-72D9EB8588F2}"/>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649663" y="6597650"/>
            <a:ext cx="4883150"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a:extLst>
              <a:ext uri="{FF2B5EF4-FFF2-40B4-BE49-F238E27FC236}">
                <a16:creationId xmlns:a16="http://schemas.microsoft.com/office/drawing/2014/main" id="{968225AB-2310-4A6B-84D4-39914B7B34EC}"/>
              </a:ext>
            </a:extLst>
          </p:cNvPr>
          <p:cNvPicPr>
            <a:picLocks noChangeAspect="1" noChangeArrowheads="1"/>
          </p:cNvPicPr>
          <p:nvPr userDrawn="1"/>
        </p:nvPicPr>
        <p:blipFill>
          <a:blip r:embed="rId18">
            <a:lum bright="48000"/>
            <a:extLst>
              <a:ext uri="{28A0092B-C50C-407E-A947-70E740481C1C}">
                <a14:useLocalDpi xmlns:a14="http://schemas.microsoft.com/office/drawing/2010/main" val="0"/>
              </a:ext>
            </a:extLst>
          </a:blip>
          <a:srcRect/>
          <a:stretch>
            <a:fillRect/>
          </a:stretch>
        </p:blipFill>
        <p:spPr bwMode="auto">
          <a:xfrm>
            <a:off x="7737475" y="803275"/>
            <a:ext cx="615950"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a:extLst>
              <a:ext uri="{FF2B5EF4-FFF2-40B4-BE49-F238E27FC236}">
                <a16:creationId xmlns:a16="http://schemas.microsoft.com/office/drawing/2014/main" id="{2D2E44E6-6A54-4DCE-AC5D-59086273A5A3}"/>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rot="-1220046">
            <a:off x="2268538" y="981075"/>
            <a:ext cx="615950"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a:extLst>
              <a:ext uri="{FF2B5EF4-FFF2-40B4-BE49-F238E27FC236}">
                <a16:creationId xmlns:a16="http://schemas.microsoft.com/office/drawing/2014/main" id="{BF80CF23-4563-42CA-8C7A-2EF1803B4C8D}"/>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rot="832896">
            <a:off x="5580063" y="765175"/>
            <a:ext cx="615950"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Picture 22">
            <a:extLst>
              <a:ext uri="{FF2B5EF4-FFF2-40B4-BE49-F238E27FC236}">
                <a16:creationId xmlns:a16="http://schemas.microsoft.com/office/drawing/2014/main" id="{EA3646E8-9097-4E42-AE1A-6C716662132F}"/>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rot="-603890">
            <a:off x="1187450" y="2636838"/>
            <a:ext cx="615950"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a:extLst>
              <a:ext uri="{FF2B5EF4-FFF2-40B4-BE49-F238E27FC236}">
                <a16:creationId xmlns:a16="http://schemas.microsoft.com/office/drawing/2014/main" id="{44F88A7E-9E77-4368-B188-3CD00044797D}"/>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rot="-603890">
            <a:off x="3348038" y="3644900"/>
            <a:ext cx="615950"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a:extLst>
              <a:ext uri="{FF2B5EF4-FFF2-40B4-BE49-F238E27FC236}">
                <a16:creationId xmlns:a16="http://schemas.microsoft.com/office/drawing/2014/main" id="{A55739E9-7C3E-49B1-A19F-C21F95890280}"/>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rot="-603890">
            <a:off x="5345113" y="2032000"/>
            <a:ext cx="615950"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9" name="Picture 25">
            <a:extLst>
              <a:ext uri="{FF2B5EF4-FFF2-40B4-BE49-F238E27FC236}">
                <a16:creationId xmlns:a16="http://schemas.microsoft.com/office/drawing/2014/main" id="{F3CCCFC3-CACD-448D-909B-9E9B1BA550CB}"/>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rot="-464655">
            <a:off x="4716463" y="5445125"/>
            <a:ext cx="615950"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Picture 26">
            <a:extLst>
              <a:ext uri="{FF2B5EF4-FFF2-40B4-BE49-F238E27FC236}">
                <a16:creationId xmlns:a16="http://schemas.microsoft.com/office/drawing/2014/main" id="{917E7BB9-4926-40E7-A48A-D3C76D724A05}"/>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rot="-285179">
            <a:off x="1241425" y="4297363"/>
            <a:ext cx="615950"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1" name="Picture 27">
            <a:extLst>
              <a:ext uri="{FF2B5EF4-FFF2-40B4-BE49-F238E27FC236}">
                <a16:creationId xmlns:a16="http://schemas.microsoft.com/office/drawing/2014/main" id="{8923F314-A46C-481B-A3A4-136FDBE19710}"/>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596188" y="5734050"/>
            <a:ext cx="615950"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28">
            <a:extLst>
              <a:ext uri="{FF2B5EF4-FFF2-40B4-BE49-F238E27FC236}">
                <a16:creationId xmlns:a16="http://schemas.microsoft.com/office/drawing/2014/main" id="{C18179DA-F347-41E8-B49A-42EC659C6315}"/>
              </a:ext>
            </a:extLst>
          </p:cNvPr>
          <p:cNvPicPr>
            <a:picLocks noChangeAspect="1" noChangeArrowheads="1"/>
          </p:cNvPicPr>
          <p:nvPr userDrawn="1"/>
        </p:nvPicPr>
        <p:blipFill>
          <a:blip r:embed="rId18">
            <a:lum bright="48000"/>
            <a:extLst>
              <a:ext uri="{28A0092B-C50C-407E-A947-70E740481C1C}">
                <a14:useLocalDpi xmlns:a14="http://schemas.microsoft.com/office/drawing/2010/main" val="0"/>
              </a:ext>
            </a:extLst>
          </a:blip>
          <a:srcRect/>
          <a:stretch>
            <a:fillRect/>
          </a:stretch>
        </p:blipFill>
        <p:spPr bwMode="auto">
          <a:xfrm>
            <a:off x="966788" y="5534025"/>
            <a:ext cx="615950"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3" name="Picture 29">
            <a:extLst>
              <a:ext uri="{FF2B5EF4-FFF2-40B4-BE49-F238E27FC236}">
                <a16:creationId xmlns:a16="http://schemas.microsoft.com/office/drawing/2014/main" id="{B3DBA870-83B8-41EC-95C8-27320207057A}"/>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rot="658360">
            <a:off x="7419975" y="3290888"/>
            <a:ext cx="615950"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 name="Picture 30">
            <a:extLst>
              <a:ext uri="{FF2B5EF4-FFF2-40B4-BE49-F238E27FC236}">
                <a16:creationId xmlns:a16="http://schemas.microsoft.com/office/drawing/2014/main" id="{A2129C07-808B-4632-B9A9-430BA251C66F}"/>
              </a:ext>
            </a:extLst>
          </p:cNvPr>
          <p:cNvPicPr>
            <a:picLocks noChangeAspect="1" noChangeArrowheads="1"/>
          </p:cNvPicPr>
          <p:nvPr userDrawn="1"/>
        </p:nvPicPr>
        <p:blipFill>
          <a:blip r:embed="rId18">
            <a:lum bright="48000"/>
            <a:extLst>
              <a:ext uri="{28A0092B-C50C-407E-A947-70E740481C1C}">
                <a14:useLocalDpi xmlns:a14="http://schemas.microsoft.com/office/drawing/2010/main" val="0"/>
              </a:ext>
            </a:extLst>
          </a:blip>
          <a:srcRect/>
          <a:stretch>
            <a:fillRect/>
          </a:stretch>
        </p:blipFill>
        <p:spPr bwMode="auto">
          <a:xfrm>
            <a:off x="2681288" y="2328863"/>
            <a:ext cx="615950"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5" name="Picture 31">
            <a:extLst>
              <a:ext uri="{FF2B5EF4-FFF2-40B4-BE49-F238E27FC236}">
                <a16:creationId xmlns:a16="http://schemas.microsoft.com/office/drawing/2014/main" id="{72E21237-B7AE-4834-8516-4320F3FCD03D}"/>
              </a:ext>
            </a:extLst>
          </p:cNvPr>
          <p:cNvPicPr>
            <a:picLocks noChangeAspect="1" noChangeArrowheads="1"/>
          </p:cNvPicPr>
          <p:nvPr userDrawn="1"/>
        </p:nvPicPr>
        <p:blipFill>
          <a:blip r:embed="rId18">
            <a:lum bright="48000"/>
            <a:extLst>
              <a:ext uri="{28A0092B-C50C-407E-A947-70E740481C1C}">
                <a14:useLocalDpi xmlns:a14="http://schemas.microsoft.com/office/drawing/2010/main" val="0"/>
              </a:ext>
            </a:extLst>
          </a:blip>
          <a:srcRect/>
          <a:stretch>
            <a:fillRect/>
          </a:stretch>
        </p:blipFill>
        <p:spPr bwMode="auto">
          <a:xfrm rot="1763531">
            <a:off x="5605463" y="4044950"/>
            <a:ext cx="615950"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1" fontAlgn="base">
        <a:spcBef>
          <a:spcPct val="0"/>
        </a:spcBef>
        <a:spcAft>
          <a:spcPct val="0"/>
        </a:spcAft>
        <a:defRPr sz="4400" kern="12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r" rtl="1" fontAlgn="base">
        <a:spcBef>
          <a:spcPct val="20000"/>
        </a:spcBef>
        <a:spcAft>
          <a:spcPct val="0"/>
        </a:spcAft>
        <a:buChar char="•"/>
        <a:defRPr sz="3200" kern="1200">
          <a:solidFill>
            <a:schemeClr val="tx1"/>
          </a:solidFill>
          <a:latin typeface="+mn-lt"/>
          <a:ea typeface="+mn-ea"/>
          <a:cs typeface="+mn-cs"/>
        </a:defRPr>
      </a:lvl1pPr>
      <a:lvl2pPr marL="742950" indent="-285750" algn="r" rtl="1" fontAlgn="base">
        <a:spcBef>
          <a:spcPct val="20000"/>
        </a:spcBef>
        <a:spcAft>
          <a:spcPct val="0"/>
        </a:spcAft>
        <a:buChar char="–"/>
        <a:defRPr sz="2800" kern="1200">
          <a:solidFill>
            <a:schemeClr val="tx1"/>
          </a:solidFill>
          <a:latin typeface="+mn-lt"/>
          <a:ea typeface="+mn-ea"/>
          <a:cs typeface="+mn-cs"/>
        </a:defRPr>
      </a:lvl2pPr>
      <a:lvl3pPr marL="1143000" indent="-228600" algn="r" rtl="1" fontAlgn="base">
        <a:spcBef>
          <a:spcPct val="20000"/>
        </a:spcBef>
        <a:spcAft>
          <a:spcPct val="0"/>
        </a:spcAft>
        <a:buChar char="•"/>
        <a:defRPr sz="2400" kern="1200">
          <a:solidFill>
            <a:schemeClr val="tx1"/>
          </a:solidFill>
          <a:latin typeface="+mn-lt"/>
          <a:ea typeface="+mn-ea"/>
          <a:cs typeface="+mn-cs"/>
        </a:defRPr>
      </a:lvl3pPr>
      <a:lvl4pPr marL="1600200" indent="-228600" algn="r" rtl="1" fontAlgn="base">
        <a:spcBef>
          <a:spcPct val="20000"/>
        </a:spcBef>
        <a:spcAft>
          <a:spcPct val="0"/>
        </a:spcAft>
        <a:buChar char="–"/>
        <a:defRPr sz="2000" kern="1200">
          <a:solidFill>
            <a:schemeClr val="tx1"/>
          </a:solidFill>
          <a:latin typeface="+mn-lt"/>
          <a:ea typeface="+mn-ea"/>
          <a:cs typeface="+mn-cs"/>
        </a:defRPr>
      </a:lvl4pPr>
      <a:lvl5pPr marL="2057400" indent="-228600" algn="r" rtl="1" fontAlgn="base">
        <a:spcBef>
          <a:spcPct val="20000"/>
        </a:spcBef>
        <a:spcAft>
          <a:spcPct val="0"/>
        </a:spcAft>
        <a:buChar char="»"/>
        <a:defRPr sz="20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1.bin"/><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hyperlink" Target="http://www.techtree.com/techtree/jsp/showstory.jsp?storyid=324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9.xm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3.png"/><Relationship Id="rId5" Type="http://schemas.openxmlformats.org/officeDocument/2006/relationships/oleObject" Target="../embeddings/oleObject3.bin"/><Relationship Id="rId10" Type="http://schemas.openxmlformats.org/officeDocument/2006/relationships/image" Target="../media/image26.png"/><Relationship Id="rId4" Type="http://schemas.openxmlformats.org/officeDocument/2006/relationships/image" Target="../media/image6.jpe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image" Target="../media/image10.png"/><Relationship Id="rId7" Type="http://schemas.openxmlformats.org/officeDocument/2006/relationships/image" Target="../media/image27.gi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1.png"/><Relationship Id="rId10" Type="http://schemas.openxmlformats.org/officeDocument/2006/relationships/image" Target="../media/image30.gif"/><Relationship Id="rId4" Type="http://schemas.openxmlformats.org/officeDocument/2006/relationships/image" Target="../media/image12.png"/><Relationship Id="rId9" Type="http://schemas.openxmlformats.org/officeDocument/2006/relationships/image" Target="../media/image29.gif"/></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2.gif"/></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35.jpe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4">
            <a:extLst>
              <a:ext uri="{FF2B5EF4-FFF2-40B4-BE49-F238E27FC236}">
                <a16:creationId xmlns:a16="http://schemas.microsoft.com/office/drawing/2014/main" id="{8AE94A20-F4EC-43B3-9204-FF2EF55A0E5A}"/>
              </a:ext>
            </a:extLst>
          </p:cNvPr>
          <p:cNvSpPr>
            <a:spLocks noChangeArrowheads="1" noChangeShapeType="1" noTextEdit="1"/>
          </p:cNvSpPr>
          <p:nvPr/>
        </p:nvSpPr>
        <p:spPr bwMode="auto">
          <a:xfrm rot="404756">
            <a:off x="1736725" y="3527425"/>
            <a:ext cx="6175375" cy="2211388"/>
          </a:xfrm>
          <a:prstGeom prst="rect">
            <a:avLst/>
          </a:prstGeom>
        </p:spPr>
        <p:txBody>
          <a:bodyPr wrap="none" fromWordArt="1">
            <a:prstTxWarp prst="textWave2">
              <a:avLst>
                <a:gd name="adj1" fmla="val 13005"/>
                <a:gd name="adj2" fmla="val 0"/>
              </a:avLst>
            </a:prstTxWarp>
          </a:bodyPr>
          <a:lstStyle/>
          <a:p>
            <a:pPr algn="ctr"/>
            <a:r>
              <a:rPr lang="he-IL" sz="3600" kern="10">
                <a:ln w="28575">
                  <a:solidFill>
                    <a:srgbClr val="000000"/>
                  </a:solidFill>
                  <a:round/>
                  <a:headEnd/>
                  <a:tailEnd/>
                </a:ln>
                <a:solidFill>
                  <a:schemeClr val="bg1"/>
                </a:solidFill>
                <a:effectLst>
                  <a:outerShdw dist="35921" dir="2700000" algn="ctr" rotWithShape="0">
                    <a:srgbClr val="000066"/>
                  </a:outerShdw>
                </a:effectLst>
                <a:latin typeface="Guttman Yad-Brush" panose="02010401010101010101" pitchFamily="2" charset="-79"/>
                <a:cs typeface="Guttman Yad-Brush" panose="02010401010101010101" pitchFamily="2" charset="-79"/>
              </a:rPr>
              <a:t>אני גולש נבון</a:t>
            </a:r>
          </a:p>
        </p:txBody>
      </p:sp>
      <p:pic>
        <p:nvPicPr>
          <p:cNvPr id="2055" name="Picture 7">
            <a:extLst>
              <a:ext uri="{FF2B5EF4-FFF2-40B4-BE49-F238E27FC236}">
                <a16:creationId xmlns:a16="http://schemas.microsoft.com/office/drawing/2014/main" id="{53CF990C-340D-4509-B489-5FBD26EDA66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5200" y="1009650"/>
            <a:ext cx="2781300" cy="23971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536" name="Object 1056">
            <a:extLst>
              <a:ext uri="{FF2B5EF4-FFF2-40B4-BE49-F238E27FC236}">
                <a16:creationId xmlns:a16="http://schemas.microsoft.com/office/drawing/2014/main" id="{4B15E306-2EBA-4F9B-8E3E-420AD6DBA400}"/>
              </a:ext>
            </a:extLst>
          </p:cNvPr>
          <p:cNvGraphicFramePr>
            <a:graphicFrameLocks noChangeAspect="1"/>
          </p:cNvGraphicFramePr>
          <p:nvPr/>
        </p:nvGraphicFramePr>
        <p:xfrm>
          <a:off x="7524750" y="660400"/>
          <a:ext cx="952500" cy="1093788"/>
        </p:xfrm>
        <a:graphic>
          <a:graphicData uri="http://schemas.openxmlformats.org/presentationml/2006/ole">
            <mc:AlternateContent xmlns:mc="http://schemas.openxmlformats.org/markup-compatibility/2006">
              <mc:Choice xmlns:v="urn:schemas-microsoft-com:vml" Requires="v">
                <p:oleObj spid="_x0000_s21537" name="Image" r:id="rId5" imgW="1866667" imgH="2146032" progId="Photoshop.Image.8">
                  <p:embed/>
                </p:oleObj>
              </mc:Choice>
              <mc:Fallback>
                <p:oleObj name="Image" r:id="rId5" imgW="1866667" imgH="2146032" progId="Photoshop.Image.8">
                  <p:embed/>
                  <p:pic>
                    <p:nvPicPr>
                      <p:cNvPr id="0" name="Object 105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4750" y="660400"/>
                        <a:ext cx="952500" cy="109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WordArt 3">
            <a:extLst>
              <a:ext uri="{FF2B5EF4-FFF2-40B4-BE49-F238E27FC236}">
                <a16:creationId xmlns:a16="http://schemas.microsoft.com/office/drawing/2014/main" id="{923895AC-D4D5-45FE-98F2-4B0E3DB29DCD}"/>
              </a:ext>
            </a:extLst>
          </p:cNvPr>
          <p:cNvSpPr>
            <a:spLocks noChangeArrowheads="1" noChangeShapeType="1" noTextEdit="1"/>
          </p:cNvSpPr>
          <p:nvPr/>
        </p:nvSpPr>
        <p:spPr bwMode="auto">
          <a:xfrm rot="202780">
            <a:off x="1487488" y="3781425"/>
            <a:ext cx="2940050" cy="5889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chemeClr val="tx2"/>
                </a:solidFill>
              </a:rPr>
              <a:t>דואר אלקטרוני</a:t>
            </a:r>
          </a:p>
        </p:txBody>
      </p:sp>
      <p:sp>
        <p:nvSpPr>
          <p:cNvPr id="119812" name="WordArt 4">
            <a:extLst>
              <a:ext uri="{FF2B5EF4-FFF2-40B4-BE49-F238E27FC236}">
                <a16:creationId xmlns:a16="http://schemas.microsoft.com/office/drawing/2014/main" id="{E08C25AD-C218-4DDF-9E74-1B62E38D7CEB}"/>
              </a:ext>
            </a:extLst>
          </p:cNvPr>
          <p:cNvSpPr>
            <a:spLocks noChangeArrowheads="1" noChangeShapeType="1" noTextEdit="1"/>
          </p:cNvSpPr>
          <p:nvPr/>
        </p:nvSpPr>
        <p:spPr bwMode="auto">
          <a:xfrm rot="1091019">
            <a:off x="1892300" y="3109913"/>
            <a:ext cx="2886075" cy="3286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chemeClr val="tx2"/>
                </a:solidFill>
              </a:rPr>
              <a:t>פורומים</a:t>
            </a:r>
          </a:p>
        </p:txBody>
      </p:sp>
      <p:sp>
        <p:nvSpPr>
          <p:cNvPr id="119813" name="WordArt 5">
            <a:extLst>
              <a:ext uri="{FF2B5EF4-FFF2-40B4-BE49-F238E27FC236}">
                <a16:creationId xmlns:a16="http://schemas.microsoft.com/office/drawing/2014/main" id="{F5DAA1C6-D13C-4B78-9136-2BA9E9B8CEF8}"/>
              </a:ext>
            </a:extLst>
          </p:cNvPr>
          <p:cNvSpPr>
            <a:spLocks noChangeArrowheads="1" noChangeShapeType="1" noTextEdit="1"/>
          </p:cNvSpPr>
          <p:nvPr/>
        </p:nvSpPr>
        <p:spPr bwMode="auto">
          <a:xfrm rot="-225903">
            <a:off x="2128838" y="4572000"/>
            <a:ext cx="2143125" cy="457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chemeClr val="tx2"/>
                </a:solidFill>
              </a:rPr>
              <a:t>צ'אטים</a:t>
            </a:r>
          </a:p>
        </p:txBody>
      </p:sp>
      <p:sp>
        <p:nvSpPr>
          <p:cNvPr id="119814" name="WordArt 6">
            <a:extLst>
              <a:ext uri="{FF2B5EF4-FFF2-40B4-BE49-F238E27FC236}">
                <a16:creationId xmlns:a16="http://schemas.microsoft.com/office/drawing/2014/main" id="{5E895661-5D23-450F-831B-01052275AFDC}"/>
              </a:ext>
            </a:extLst>
          </p:cNvPr>
          <p:cNvSpPr>
            <a:spLocks noChangeArrowheads="1" noChangeShapeType="1" noTextEdit="1"/>
          </p:cNvSpPr>
          <p:nvPr/>
        </p:nvSpPr>
        <p:spPr bwMode="auto">
          <a:xfrm rot="-806653">
            <a:off x="1933575" y="5375275"/>
            <a:ext cx="2938463" cy="457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r>
              <a:rPr lang="en-US" sz="3600" kern="10">
                <a:ln w="9525">
                  <a:solidFill>
                    <a:srgbClr val="000000"/>
                  </a:solidFill>
                  <a:round/>
                  <a:headEnd/>
                  <a:tailEnd/>
                </a:ln>
                <a:solidFill>
                  <a:schemeClr val="tx2"/>
                </a:solidFill>
              </a:rPr>
              <a:t>I.C.Q, MESSENGER...</a:t>
            </a:r>
            <a:endParaRPr lang="he-IL" sz="3600" kern="10">
              <a:ln w="9525">
                <a:solidFill>
                  <a:srgbClr val="000000"/>
                </a:solidFill>
                <a:round/>
                <a:headEnd/>
                <a:tailEnd/>
              </a:ln>
              <a:solidFill>
                <a:schemeClr val="tx2"/>
              </a:solidFill>
            </a:endParaRPr>
          </a:p>
        </p:txBody>
      </p:sp>
      <p:pic>
        <p:nvPicPr>
          <p:cNvPr id="119817" name="Picture 9">
            <a:extLst>
              <a:ext uri="{FF2B5EF4-FFF2-40B4-BE49-F238E27FC236}">
                <a16:creationId xmlns:a16="http://schemas.microsoft.com/office/drawing/2014/main" id="{9A4C26C2-BBE0-44BB-8EED-744A36ECB79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7300" y="3294063"/>
            <a:ext cx="2811463" cy="2528887"/>
          </a:xfrm>
          <a:prstGeom prst="rect">
            <a:avLst/>
          </a:prstGeom>
          <a:noFill/>
          <a:extLst>
            <a:ext uri="{909E8E84-426E-40DD-AFC4-6F175D3DCCD1}">
              <a14:hiddenFill xmlns:a14="http://schemas.microsoft.com/office/drawing/2010/main">
                <a:solidFill>
                  <a:srgbClr val="FFFFFF"/>
                </a:solidFill>
              </a14:hiddenFill>
            </a:ext>
          </a:extLst>
        </p:spPr>
      </p:pic>
      <p:sp>
        <p:nvSpPr>
          <p:cNvPr id="119823" name="AutoShape 15">
            <a:extLst>
              <a:ext uri="{FF2B5EF4-FFF2-40B4-BE49-F238E27FC236}">
                <a16:creationId xmlns:a16="http://schemas.microsoft.com/office/drawing/2014/main" id="{C43C84A3-2B0D-471C-8EBA-06622AE6E2EC}"/>
              </a:ext>
            </a:extLst>
          </p:cNvPr>
          <p:cNvSpPr>
            <a:spLocks noChangeArrowheads="1"/>
          </p:cNvSpPr>
          <p:nvPr/>
        </p:nvSpPr>
        <p:spPr bwMode="auto">
          <a:xfrm>
            <a:off x="7480300" y="469900"/>
            <a:ext cx="1460500" cy="749300"/>
          </a:xfrm>
          <a:prstGeom prst="roundRect">
            <a:avLst>
              <a:gd name="adj" fmla="val 16667"/>
            </a:avLst>
          </a:prstGeom>
          <a:solidFill>
            <a:schemeClr val="accent2"/>
          </a:solidFill>
          <a:ln>
            <a:noFill/>
          </a:ln>
          <a:effectLst>
            <a:outerShdw dist="85194" dir="1593903" algn="ctr" rotWithShape="0">
              <a:schemeClr val="tx2">
                <a:alpha val="50000"/>
              </a:schemeClr>
            </a:outerShdw>
          </a:effectLst>
          <a:extLst>
            <a:ext uri="{91240B29-F687-4F45-9708-019B960494DF}">
              <a14:hiddenLine xmlns:a14="http://schemas.microsoft.com/office/drawing/2010/main" w="38100" cmpd="dbl">
                <a:solidFill>
                  <a:srgbClr val="FFFFFF"/>
                </a:solidFill>
                <a:round/>
                <a:headEnd/>
                <a:tailEnd/>
              </a14:hiddenLine>
            </a:ext>
          </a:extLst>
        </p:spPr>
        <p:txBody>
          <a:bodyPr wrap="none" anchor="ctr"/>
          <a:lstStyle/>
          <a:p>
            <a:pPr algn="ctr"/>
            <a:r>
              <a:rPr lang="he-IL" altLang="he-IL" b="1">
                <a:solidFill>
                  <a:schemeClr val="bg1"/>
                </a:solidFill>
              </a:rPr>
              <a:t>שיח</a:t>
            </a:r>
          </a:p>
          <a:p>
            <a:pPr algn="ctr"/>
            <a:r>
              <a:rPr lang="he-IL" altLang="he-IL" b="1">
                <a:solidFill>
                  <a:schemeClr val="bg1"/>
                </a:solidFill>
              </a:rPr>
              <a:t>ברשת</a:t>
            </a:r>
            <a:endParaRPr lang="en-US" altLang="he-IL" b="1">
              <a:solidFill>
                <a:schemeClr val="bg1"/>
              </a:solidFill>
            </a:endParaRPr>
          </a:p>
        </p:txBody>
      </p:sp>
      <p:sp>
        <p:nvSpPr>
          <p:cNvPr id="119824" name="WordArt 16">
            <a:extLst>
              <a:ext uri="{FF2B5EF4-FFF2-40B4-BE49-F238E27FC236}">
                <a16:creationId xmlns:a16="http://schemas.microsoft.com/office/drawing/2014/main" id="{F74343FE-38B5-4C7D-BCB3-C31E4A67A30B}"/>
              </a:ext>
            </a:extLst>
          </p:cNvPr>
          <p:cNvSpPr>
            <a:spLocks noChangeArrowheads="1" noChangeShapeType="1" noTextEdit="1"/>
          </p:cNvSpPr>
          <p:nvPr/>
        </p:nvSpPr>
        <p:spPr bwMode="auto">
          <a:xfrm>
            <a:off x="1879600" y="669925"/>
            <a:ext cx="5168900" cy="8255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rgbClr val="000066"/>
                </a:solidFill>
                <a:latin typeface="Guttman Yad-Brush" panose="02010401010101010101" pitchFamily="2" charset="-79"/>
                <a:cs typeface="Guttman Yad-Brush" panose="02010401010101010101" pitchFamily="2" charset="-79"/>
              </a:rPr>
              <a:t>מהי סביבת הפעולה ברשת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6" name="Picture 10">
            <a:extLst>
              <a:ext uri="{FF2B5EF4-FFF2-40B4-BE49-F238E27FC236}">
                <a16:creationId xmlns:a16="http://schemas.microsoft.com/office/drawing/2014/main" id="{A4B6B84C-297F-4422-9630-39FC418BA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390" b="46745"/>
          <a:stretch>
            <a:fillRect/>
          </a:stretch>
        </p:blipFill>
        <p:spPr bwMode="auto">
          <a:xfrm>
            <a:off x="863600" y="3489325"/>
            <a:ext cx="156210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8" name="Picture 22">
            <a:extLst>
              <a:ext uri="{FF2B5EF4-FFF2-40B4-BE49-F238E27FC236}">
                <a16:creationId xmlns:a16="http://schemas.microsoft.com/office/drawing/2014/main" id="{C5732A89-EC08-4659-AB8C-2E0C697EF3B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2625" y="779463"/>
            <a:ext cx="2481263" cy="1935162"/>
          </a:xfrm>
          <a:prstGeom prst="rect">
            <a:avLst/>
          </a:prstGeom>
          <a:noFill/>
          <a:extLst>
            <a:ext uri="{909E8E84-426E-40DD-AFC4-6F175D3DCCD1}">
              <a14:hiddenFill xmlns:a14="http://schemas.microsoft.com/office/drawing/2010/main">
                <a:solidFill>
                  <a:srgbClr val="FFFFFF"/>
                </a:solidFill>
              </a14:hiddenFill>
            </a:ext>
          </a:extLst>
        </p:spPr>
      </p:pic>
      <p:sp>
        <p:nvSpPr>
          <p:cNvPr id="19479" name="WordArt 23">
            <a:extLst>
              <a:ext uri="{FF2B5EF4-FFF2-40B4-BE49-F238E27FC236}">
                <a16:creationId xmlns:a16="http://schemas.microsoft.com/office/drawing/2014/main" id="{BDF33528-6C1E-4E69-9220-06F09FDD1FD9}"/>
              </a:ext>
            </a:extLst>
          </p:cNvPr>
          <p:cNvSpPr>
            <a:spLocks noChangeArrowheads="1" noChangeShapeType="1" noTextEdit="1"/>
          </p:cNvSpPr>
          <p:nvPr/>
        </p:nvSpPr>
        <p:spPr bwMode="auto">
          <a:xfrm>
            <a:off x="4100513" y="1939925"/>
            <a:ext cx="432752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rgbClr val="000066"/>
                </a:solidFill>
                <a:latin typeface="Guttman Yad-Brush" panose="02010401010101010101" pitchFamily="2" charset="-79"/>
                <a:cs typeface="Guttman Yad-Brush" panose="02010401010101010101" pitchFamily="2" charset="-79"/>
              </a:rPr>
              <a:t>איזה כינוי כדאי לבחור לעצמי ?</a:t>
            </a:r>
          </a:p>
        </p:txBody>
      </p:sp>
      <p:sp>
        <p:nvSpPr>
          <p:cNvPr id="19480" name="WordArt 24">
            <a:extLst>
              <a:ext uri="{FF2B5EF4-FFF2-40B4-BE49-F238E27FC236}">
                <a16:creationId xmlns:a16="http://schemas.microsoft.com/office/drawing/2014/main" id="{FE6D1DD8-CD6A-4D56-907A-D42126FB234E}"/>
              </a:ext>
            </a:extLst>
          </p:cNvPr>
          <p:cNvSpPr>
            <a:spLocks noChangeArrowheads="1" noChangeShapeType="1" noTextEdit="1"/>
          </p:cNvSpPr>
          <p:nvPr/>
        </p:nvSpPr>
        <p:spPr bwMode="auto">
          <a:xfrm>
            <a:off x="5334000" y="2617788"/>
            <a:ext cx="3095625" cy="6318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rgbClr val="000066"/>
                </a:solidFill>
                <a:latin typeface="Guttman Yad-Brush" panose="02010401010101010101" pitchFamily="2" charset="-79"/>
                <a:cs typeface="Guttman Yad-Brush" panose="02010401010101010101" pitchFamily="2" charset="-79"/>
              </a:rPr>
              <a:t>עם איזה כינוי אבחר לדבר ?</a:t>
            </a:r>
          </a:p>
        </p:txBody>
      </p:sp>
      <p:sp>
        <p:nvSpPr>
          <p:cNvPr id="19481" name="Text Box 25">
            <a:extLst>
              <a:ext uri="{FF2B5EF4-FFF2-40B4-BE49-F238E27FC236}">
                <a16:creationId xmlns:a16="http://schemas.microsoft.com/office/drawing/2014/main" id="{092FE7E9-B8EE-4430-8AD3-28D54F58E5EF}"/>
              </a:ext>
            </a:extLst>
          </p:cNvPr>
          <p:cNvSpPr txBox="1">
            <a:spLocks noChangeArrowheads="1"/>
          </p:cNvSpPr>
          <p:nvPr/>
        </p:nvSpPr>
        <p:spPr bwMode="auto">
          <a:xfrm>
            <a:off x="2509838" y="3516313"/>
            <a:ext cx="5067300" cy="2835275"/>
          </a:xfrm>
          <a:prstGeom prst="rect">
            <a:avLst/>
          </a:prstGeom>
          <a:solidFill>
            <a:srgbClr val="FFFFFF">
              <a:alpha val="41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pPr>
            <a:r>
              <a:rPr lang="he-IL" altLang="he-IL" sz="2000" b="1"/>
              <a:t>כשאנו משתמשים בכינוי: </a:t>
            </a:r>
          </a:p>
          <a:p>
            <a:pPr>
              <a:lnSpc>
                <a:spcPct val="150000"/>
              </a:lnSpc>
              <a:buFontTx/>
              <a:buChar char="•"/>
            </a:pPr>
            <a:r>
              <a:rPr lang="he-IL" altLang="he-IL" sz="2000" b="1"/>
              <a:t>  אנשים בעלי כוונות רעות לא יוכלו לזהות אותנו</a:t>
            </a:r>
          </a:p>
          <a:p>
            <a:pPr>
              <a:lnSpc>
                <a:spcPct val="150000"/>
              </a:lnSpc>
              <a:buFontTx/>
              <a:buChar char="•"/>
            </a:pPr>
            <a:r>
              <a:rPr lang="he-IL" altLang="he-IL" sz="2000" b="1"/>
              <a:t>  אנו יכולים להתבטא בחופשיות ובשוויוניות</a:t>
            </a:r>
          </a:p>
          <a:p>
            <a:pPr>
              <a:lnSpc>
                <a:spcPct val="150000"/>
              </a:lnSpc>
              <a:buFontTx/>
              <a:buChar char="•"/>
            </a:pPr>
            <a:r>
              <a:rPr lang="he-IL" altLang="he-IL" sz="2000" b="1"/>
              <a:t>  אנו יכולים להתייעץ בלי להזדהות</a:t>
            </a:r>
          </a:p>
          <a:p>
            <a:pPr>
              <a:lnSpc>
                <a:spcPct val="150000"/>
              </a:lnSpc>
              <a:buFontTx/>
              <a:buChar char="•"/>
            </a:pPr>
            <a:r>
              <a:rPr lang="he-IL" altLang="he-IL" sz="2000" b="1"/>
              <a:t>  אנו יכולים לדמיין שאנו דמויות אחרות</a:t>
            </a:r>
          </a:p>
          <a:p>
            <a:pPr>
              <a:lnSpc>
                <a:spcPct val="150000"/>
              </a:lnSpc>
            </a:pPr>
            <a:endParaRPr lang="he-IL" altLang="he-IL" sz="2000" b="1"/>
          </a:p>
        </p:txBody>
      </p:sp>
      <p:sp>
        <p:nvSpPr>
          <p:cNvPr id="38937" name="WordArt 25">
            <a:extLst>
              <a:ext uri="{FF2B5EF4-FFF2-40B4-BE49-F238E27FC236}">
                <a16:creationId xmlns:a16="http://schemas.microsoft.com/office/drawing/2014/main" id="{7C50D8FD-4B52-41BE-907B-E3E146E406EA}"/>
              </a:ext>
            </a:extLst>
          </p:cNvPr>
          <p:cNvSpPr>
            <a:spLocks noChangeArrowheads="1" noChangeShapeType="1" noTextEdit="1"/>
          </p:cNvSpPr>
          <p:nvPr/>
        </p:nvSpPr>
        <p:spPr bwMode="auto">
          <a:xfrm>
            <a:off x="2832100" y="557213"/>
            <a:ext cx="4229100" cy="83978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rgbClr val="000066"/>
                </a:solidFill>
                <a:latin typeface="Guttman Yad-Brush" panose="02010401010101010101" pitchFamily="2" charset="-79"/>
                <a:cs typeface="Guttman Yad-Brush" panose="02010401010101010101" pitchFamily="2" charset="-79"/>
              </a:rPr>
              <a:t>כדי להשתתף בשיח</a:t>
            </a:r>
          </a:p>
          <a:p>
            <a:pPr algn="ctr"/>
            <a:r>
              <a:rPr lang="he-IL" sz="3600" kern="10">
                <a:ln w="9525">
                  <a:solidFill>
                    <a:srgbClr val="000000"/>
                  </a:solidFill>
                  <a:round/>
                  <a:headEnd/>
                  <a:tailEnd/>
                </a:ln>
                <a:solidFill>
                  <a:srgbClr val="000066"/>
                </a:solidFill>
                <a:latin typeface="Guttman Yad-Brush" panose="02010401010101010101" pitchFamily="2" charset="-79"/>
                <a:cs typeface="Guttman Yad-Brush" panose="02010401010101010101" pitchFamily="2" charset="-79"/>
              </a:rPr>
              <a:t>צריך לבחור בשם משתמש </a:t>
            </a:r>
          </a:p>
          <a:p>
            <a:pPr algn="ctr"/>
            <a:r>
              <a:rPr lang="he-IL" sz="3600" kern="10">
                <a:ln w="9525">
                  <a:solidFill>
                    <a:srgbClr val="000000"/>
                  </a:solidFill>
                  <a:round/>
                  <a:headEnd/>
                  <a:tailEnd/>
                </a:ln>
                <a:solidFill>
                  <a:srgbClr val="000066"/>
                </a:solidFill>
                <a:latin typeface="Guttman Yad-Brush" panose="02010401010101010101" pitchFamily="2" charset="-79"/>
                <a:cs typeface="Guttman Yad-Brush" panose="02010401010101010101" pitchFamily="2" charset="-79"/>
              </a:rPr>
              <a:t>או כינוי</a:t>
            </a:r>
          </a:p>
        </p:txBody>
      </p:sp>
      <p:sp>
        <p:nvSpPr>
          <p:cNvPr id="38944" name="AutoShape 32">
            <a:extLst>
              <a:ext uri="{FF2B5EF4-FFF2-40B4-BE49-F238E27FC236}">
                <a16:creationId xmlns:a16="http://schemas.microsoft.com/office/drawing/2014/main" id="{76472E63-F355-402E-9D46-1C5850965948}"/>
              </a:ext>
            </a:extLst>
          </p:cNvPr>
          <p:cNvSpPr>
            <a:spLocks noChangeArrowheads="1"/>
          </p:cNvSpPr>
          <p:nvPr/>
        </p:nvSpPr>
        <p:spPr bwMode="auto">
          <a:xfrm>
            <a:off x="7480300" y="469900"/>
            <a:ext cx="1460500" cy="749300"/>
          </a:xfrm>
          <a:prstGeom prst="roundRect">
            <a:avLst>
              <a:gd name="adj" fmla="val 16667"/>
            </a:avLst>
          </a:prstGeom>
          <a:solidFill>
            <a:schemeClr val="accent2"/>
          </a:solidFill>
          <a:ln>
            <a:noFill/>
          </a:ln>
          <a:effectLst>
            <a:outerShdw dist="85194" dir="1593903" algn="ctr" rotWithShape="0">
              <a:schemeClr val="tx2">
                <a:alpha val="50000"/>
              </a:schemeClr>
            </a:outerShdw>
          </a:effectLst>
          <a:extLst>
            <a:ext uri="{91240B29-F687-4F45-9708-019B960494DF}">
              <a14:hiddenLine xmlns:a14="http://schemas.microsoft.com/office/drawing/2010/main" w="38100" cmpd="dbl">
                <a:solidFill>
                  <a:srgbClr val="FFFFFF"/>
                </a:solidFill>
                <a:round/>
                <a:headEnd/>
                <a:tailEnd/>
              </a14:hiddenLine>
            </a:ext>
          </a:extLst>
        </p:spPr>
        <p:txBody>
          <a:bodyPr wrap="none" anchor="ctr"/>
          <a:lstStyle/>
          <a:p>
            <a:pPr algn="ctr"/>
            <a:r>
              <a:rPr lang="he-IL" altLang="he-IL" b="1">
                <a:solidFill>
                  <a:schemeClr val="bg1"/>
                </a:solidFill>
              </a:rPr>
              <a:t>שיח</a:t>
            </a:r>
          </a:p>
          <a:p>
            <a:pPr algn="ctr"/>
            <a:r>
              <a:rPr lang="he-IL" altLang="he-IL" b="1">
                <a:solidFill>
                  <a:schemeClr val="bg1"/>
                </a:solidFill>
              </a:rPr>
              <a:t>ברשת</a:t>
            </a:r>
            <a:endParaRPr lang="en-US" altLang="he-IL"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9481"/>
                                        </p:tgtEl>
                                        <p:attrNameLst>
                                          <p:attrName>style.visibility</p:attrName>
                                        </p:attrNameLst>
                                      </p:cBhvr>
                                      <p:to>
                                        <p:strVal val="visible"/>
                                      </p:to>
                                    </p:set>
                                    <p:animEffect transition="in" filter="wipe(right)">
                                      <p:cBhvr>
                                        <p:cTn id="7" dur="2000"/>
                                        <p:tgtEl>
                                          <p:spTgt spid="19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0" name="WordArt 12">
            <a:extLst>
              <a:ext uri="{FF2B5EF4-FFF2-40B4-BE49-F238E27FC236}">
                <a16:creationId xmlns:a16="http://schemas.microsoft.com/office/drawing/2014/main" id="{165D0581-D179-4581-A61F-CD44B64DC97F}"/>
              </a:ext>
            </a:extLst>
          </p:cNvPr>
          <p:cNvSpPr>
            <a:spLocks noChangeArrowheads="1" noChangeShapeType="1" noTextEdit="1"/>
          </p:cNvSpPr>
          <p:nvPr/>
        </p:nvSpPr>
        <p:spPr bwMode="auto">
          <a:xfrm>
            <a:off x="3036888" y="687388"/>
            <a:ext cx="3657600" cy="427037"/>
          </a:xfrm>
          <a:prstGeom prst="rect">
            <a:avLst/>
          </a:prstGeom>
        </p:spPr>
        <p:txBody>
          <a:bodyPr wrap="none" fromWordArt="1">
            <a:prstTxWarp prst="textPlain">
              <a:avLst>
                <a:gd name="adj" fmla="val 50000"/>
              </a:avLst>
            </a:prstTxWarp>
          </a:bodyPr>
          <a:lstStyle/>
          <a:p>
            <a:pPr algn="ctr"/>
            <a:r>
              <a:rPr lang="he-IL" sz="2400" b="1" kern="10">
                <a:ln w="9525">
                  <a:solidFill>
                    <a:srgbClr val="000000"/>
                  </a:solidFill>
                  <a:round/>
                  <a:headEnd/>
                  <a:tailEnd/>
                </a:ln>
                <a:solidFill>
                  <a:srgbClr val="000066"/>
                </a:solidFill>
                <a:effectLst>
                  <a:outerShdw dist="17961" dir="2700000" algn="ctr" rotWithShape="0">
                    <a:schemeClr val="tx1"/>
                  </a:outerShdw>
                </a:effectLst>
                <a:latin typeface="Guttman Yad-Brush" panose="02010401010101010101" pitchFamily="2" charset="-79"/>
                <a:cs typeface="Guttman Yad-Brush" panose="02010401010101010101" pitchFamily="2" charset="-79"/>
              </a:rPr>
              <a:t>הכינוי כמו מסיכה</a:t>
            </a:r>
          </a:p>
        </p:txBody>
      </p:sp>
      <p:sp>
        <p:nvSpPr>
          <p:cNvPr id="22551" name="Text Box 23">
            <a:extLst>
              <a:ext uri="{FF2B5EF4-FFF2-40B4-BE49-F238E27FC236}">
                <a16:creationId xmlns:a16="http://schemas.microsoft.com/office/drawing/2014/main" id="{C1EEC34E-1173-4B42-A604-22529B1D0561}"/>
              </a:ext>
            </a:extLst>
          </p:cNvPr>
          <p:cNvSpPr txBox="1">
            <a:spLocks noChangeArrowheads="1"/>
          </p:cNvSpPr>
          <p:nvPr/>
        </p:nvSpPr>
        <p:spPr bwMode="auto">
          <a:xfrm>
            <a:off x="1585913" y="1839913"/>
            <a:ext cx="5973762" cy="2016125"/>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pPr>
            <a:r>
              <a:rPr lang="he-IL" altLang="he-IL" sz="2800" b="1">
                <a:solidFill>
                  <a:srgbClr val="FF0000"/>
                </a:solidFill>
              </a:rPr>
              <a:t>חשוב לזכור :</a:t>
            </a:r>
          </a:p>
          <a:p>
            <a:pPr>
              <a:lnSpc>
                <a:spcPct val="150000"/>
              </a:lnSpc>
            </a:pPr>
            <a:r>
              <a:rPr lang="he-IL" altLang="he-IL" sz="2800" b="1">
                <a:solidFill>
                  <a:srgbClr val="FF0000"/>
                </a:solidFill>
              </a:rPr>
              <a:t>לא רק אני משתמש בכינוי באינטרנט</a:t>
            </a:r>
          </a:p>
          <a:p>
            <a:pPr>
              <a:lnSpc>
                <a:spcPct val="150000"/>
              </a:lnSpc>
            </a:pPr>
            <a:r>
              <a:rPr lang="he-IL" altLang="he-IL" sz="2800" b="1">
                <a:solidFill>
                  <a:srgbClr val="FF0000"/>
                </a:solidFill>
              </a:rPr>
              <a:t>לא תמיד יודעים מי באמת מאחורי הכינוי!</a:t>
            </a:r>
            <a:endParaRPr lang="en-US" altLang="he-IL" sz="2800" b="1">
              <a:solidFill>
                <a:srgbClr val="FF0000"/>
              </a:solidFill>
            </a:endParaRPr>
          </a:p>
        </p:txBody>
      </p:sp>
      <p:sp>
        <p:nvSpPr>
          <p:cNvPr id="22558" name="AutoShape 30">
            <a:extLst>
              <a:ext uri="{FF2B5EF4-FFF2-40B4-BE49-F238E27FC236}">
                <a16:creationId xmlns:a16="http://schemas.microsoft.com/office/drawing/2014/main" id="{ADD035EE-B7A5-4717-A08A-14B69257AFF6}"/>
              </a:ext>
            </a:extLst>
          </p:cNvPr>
          <p:cNvSpPr>
            <a:spLocks noChangeArrowheads="1"/>
          </p:cNvSpPr>
          <p:nvPr/>
        </p:nvSpPr>
        <p:spPr bwMode="auto">
          <a:xfrm>
            <a:off x="7480300" y="469900"/>
            <a:ext cx="1460500" cy="749300"/>
          </a:xfrm>
          <a:prstGeom prst="roundRect">
            <a:avLst>
              <a:gd name="adj" fmla="val 16667"/>
            </a:avLst>
          </a:prstGeom>
          <a:solidFill>
            <a:schemeClr val="accent2"/>
          </a:solidFill>
          <a:ln>
            <a:noFill/>
          </a:ln>
          <a:effectLst>
            <a:outerShdw dist="85194" dir="1593903" algn="ctr" rotWithShape="0">
              <a:schemeClr val="tx2">
                <a:alpha val="50000"/>
              </a:schemeClr>
            </a:outerShdw>
          </a:effectLst>
          <a:extLst>
            <a:ext uri="{91240B29-F687-4F45-9708-019B960494DF}">
              <a14:hiddenLine xmlns:a14="http://schemas.microsoft.com/office/drawing/2010/main" w="38100" cmpd="dbl">
                <a:solidFill>
                  <a:srgbClr val="FFFFFF"/>
                </a:solidFill>
                <a:round/>
                <a:headEnd/>
                <a:tailEnd/>
              </a14:hiddenLine>
            </a:ext>
          </a:extLst>
        </p:spPr>
        <p:txBody>
          <a:bodyPr wrap="none" anchor="ctr"/>
          <a:lstStyle/>
          <a:p>
            <a:pPr algn="ctr"/>
            <a:r>
              <a:rPr lang="he-IL" altLang="he-IL" b="1">
                <a:solidFill>
                  <a:schemeClr val="bg1"/>
                </a:solidFill>
              </a:rPr>
              <a:t>שיח</a:t>
            </a:r>
          </a:p>
          <a:p>
            <a:pPr algn="ctr"/>
            <a:r>
              <a:rPr lang="he-IL" altLang="he-IL" b="1">
                <a:solidFill>
                  <a:schemeClr val="bg1"/>
                </a:solidFill>
              </a:rPr>
              <a:t>ברשת</a:t>
            </a:r>
            <a:endParaRPr lang="en-US" altLang="he-IL" b="1">
              <a:solidFill>
                <a:schemeClr val="bg1"/>
              </a:solidFill>
            </a:endParaRPr>
          </a:p>
        </p:txBody>
      </p:sp>
      <p:grpSp>
        <p:nvGrpSpPr>
          <p:cNvPr id="22568" name="Group 40">
            <a:extLst>
              <a:ext uri="{FF2B5EF4-FFF2-40B4-BE49-F238E27FC236}">
                <a16:creationId xmlns:a16="http://schemas.microsoft.com/office/drawing/2014/main" id="{37659740-B5FD-4B09-B5EC-CC4C43C26478}"/>
              </a:ext>
            </a:extLst>
          </p:cNvPr>
          <p:cNvGrpSpPr>
            <a:grpSpLocks/>
          </p:cNvGrpSpPr>
          <p:nvPr/>
        </p:nvGrpSpPr>
        <p:grpSpPr bwMode="auto">
          <a:xfrm>
            <a:off x="558800" y="4241800"/>
            <a:ext cx="4064000" cy="1766888"/>
            <a:chOff x="352" y="2672"/>
            <a:chExt cx="2560" cy="1113"/>
          </a:xfrm>
        </p:grpSpPr>
        <p:sp>
          <p:nvSpPr>
            <p:cNvPr id="22562" name="AutoShape 34">
              <a:extLst>
                <a:ext uri="{FF2B5EF4-FFF2-40B4-BE49-F238E27FC236}">
                  <a16:creationId xmlns:a16="http://schemas.microsoft.com/office/drawing/2014/main" id="{99468389-F732-4C6E-92DD-945AAC9C6E3C}"/>
                </a:ext>
              </a:extLst>
            </p:cNvPr>
            <p:cNvSpPr>
              <a:spLocks noChangeArrowheads="1"/>
            </p:cNvSpPr>
            <p:nvPr/>
          </p:nvSpPr>
          <p:spPr bwMode="auto">
            <a:xfrm>
              <a:off x="1184" y="2672"/>
              <a:ext cx="1728" cy="336"/>
            </a:xfrm>
            <a:prstGeom prst="wedgeRoundRectCallout">
              <a:avLst>
                <a:gd name="adj1" fmla="val -65394"/>
                <a:gd name="adj2" fmla="val 48514"/>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rtl="0"/>
              <a:endParaRPr lang="en-US" altLang="he-IL"/>
            </a:p>
          </p:txBody>
        </p:sp>
        <p:sp>
          <p:nvSpPr>
            <p:cNvPr id="22553" name="WordArt 25">
              <a:extLst>
                <a:ext uri="{FF2B5EF4-FFF2-40B4-BE49-F238E27FC236}">
                  <a16:creationId xmlns:a16="http://schemas.microsoft.com/office/drawing/2014/main" id="{3288CAD9-5FBA-4A36-ADE2-F09A4D88D696}"/>
                </a:ext>
              </a:extLst>
            </p:cNvPr>
            <p:cNvSpPr>
              <a:spLocks noChangeArrowheads="1" noChangeShapeType="1" noTextEdit="1"/>
            </p:cNvSpPr>
            <p:nvPr/>
          </p:nvSpPr>
          <p:spPr bwMode="auto">
            <a:xfrm>
              <a:off x="1411" y="2721"/>
              <a:ext cx="1344" cy="20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he-IL" sz="2000" kern="10">
                  <a:ln w="9525">
                    <a:solidFill>
                      <a:srgbClr val="000000"/>
                    </a:solidFill>
                    <a:round/>
                    <a:headEnd/>
                    <a:tailEnd/>
                  </a:ln>
                  <a:solidFill>
                    <a:srgbClr val="000000"/>
                  </a:solidFill>
                  <a:latin typeface="Impact" panose="020B0806030902050204" pitchFamily="34" charset="0"/>
                </a:rPr>
                <a:t>האם זה חבר אמיתי ?</a:t>
              </a:r>
            </a:p>
          </p:txBody>
        </p:sp>
        <p:pic>
          <p:nvPicPr>
            <p:cNvPr id="22560" name="Picture 32">
              <a:extLst>
                <a:ext uri="{FF2B5EF4-FFF2-40B4-BE49-F238E27FC236}">
                  <a16:creationId xmlns:a16="http://schemas.microsoft.com/office/drawing/2014/main" id="{26FEB874-80C4-4742-906A-C4AFAF84C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 y="2746"/>
              <a:ext cx="585" cy="1039"/>
            </a:xfrm>
            <a:prstGeom prst="rect">
              <a:avLst/>
            </a:prstGeo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grpSp>
      <p:grpSp>
        <p:nvGrpSpPr>
          <p:cNvPr id="22569" name="Group 41">
            <a:extLst>
              <a:ext uri="{FF2B5EF4-FFF2-40B4-BE49-F238E27FC236}">
                <a16:creationId xmlns:a16="http://schemas.microsoft.com/office/drawing/2014/main" id="{F4C02602-18F5-4825-A35F-70506CEB9748}"/>
              </a:ext>
            </a:extLst>
          </p:cNvPr>
          <p:cNvGrpSpPr>
            <a:grpSpLocks/>
          </p:cNvGrpSpPr>
          <p:nvPr/>
        </p:nvGrpSpPr>
        <p:grpSpPr bwMode="auto">
          <a:xfrm>
            <a:off x="1701800" y="4665663"/>
            <a:ext cx="4068763" cy="1397000"/>
            <a:chOff x="1072" y="2939"/>
            <a:chExt cx="2563" cy="880"/>
          </a:xfrm>
        </p:grpSpPr>
        <p:grpSp>
          <p:nvGrpSpPr>
            <p:cNvPr id="22565" name="Group 37">
              <a:extLst>
                <a:ext uri="{FF2B5EF4-FFF2-40B4-BE49-F238E27FC236}">
                  <a16:creationId xmlns:a16="http://schemas.microsoft.com/office/drawing/2014/main" id="{17E40A3A-6B82-4250-ADBE-169185E98212}"/>
                </a:ext>
              </a:extLst>
            </p:cNvPr>
            <p:cNvGrpSpPr>
              <a:grpSpLocks/>
            </p:cNvGrpSpPr>
            <p:nvPr/>
          </p:nvGrpSpPr>
          <p:grpSpPr bwMode="auto">
            <a:xfrm>
              <a:off x="1072" y="2939"/>
              <a:ext cx="2563" cy="880"/>
              <a:chOff x="1072" y="2939"/>
              <a:chExt cx="2563" cy="880"/>
            </a:xfrm>
          </p:grpSpPr>
          <p:sp>
            <p:nvSpPr>
              <p:cNvPr id="22563" name="AutoShape 35">
                <a:extLst>
                  <a:ext uri="{FF2B5EF4-FFF2-40B4-BE49-F238E27FC236}">
                    <a16:creationId xmlns:a16="http://schemas.microsoft.com/office/drawing/2014/main" id="{A2319B97-F119-4A95-B4E0-5CD252EDA5B6}"/>
                  </a:ext>
                </a:extLst>
              </p:cNvPr>
              <p:cNvSpPr>
                <a:spLocks noChangeArrowheads="1"/>
              </p:cNvSpPr>
              <p:nvPr/>
            </p:nvSpPr>
            <p:spPr bwMode="auto">
              <a:xfrm>
                <a:off x="1072" y="3120"/>
                <a:ext cx="2000" cy="320"/>
              </a:xfrm>
              <a:prstGeom prst="wedgeRoundRectCallout">
                <a:avLst>
                  <a:gd name="adj1" fmla="val 49852"/>
                  <a:gd name="adj2" fmla="val 100940"/>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rtl="0"/>
                <a:endParaRPr lang="en-US" altLang="he-IL"/>
              </a:p>
            </p:txBody>
          </p:sp>
          <p:pic>
            <p:nvPicPr>
              <p:cNvPr id="22559" name="Picture 31">
                <a:extLst>
                  <a:ext uri="{FF2B5EF4-FFF2-40B4-BE49-F238E27FC236}">
                    <a16:creationId xmlns:a16="http://schemas.microsoft.com/office/drawing/2014/main" id="{1DB19755-4E95-4D26-9AE1-CE9C910538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 y="2939"/>
                <a:ext cx="503" cy="880"/>
              </a:xfrm>
              <a:prstGeom prst="rect">
                <a:avLst/>
              </a:prstGeo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grpSp>
        <p:sp>
          <p:nvSpPr>
            <p:cNvPr id="22567" name="WordArt 39">
              <a:extLst>
                <a:ext uri="{FF2B5EF4-FFF2-40B4-BE49-F238E27FC236}">
                  <a16:creationId xmlns:a16="http://schemas.microsoft.com/office/drawing/2014/main" id="{E4EDAB43-12FA-4C6A-8119-A23B5AE55F88}"/>
                </a:ext>
              </a:extLst>
            </p:cNvPr>
            <p:cNvSpPr>
              <a:spLocks noChangeArrowheads="1" noChangeShapeType="1" noTextEdit="1"/>
            </p:cNvSpPr>
            <p:nvPr/>
          </p:nvSpPr>
          <p:spPr bwMode="auto">
            <a:xfrm>
              <a:off x="1267" y="3145"/>
              <a:ext cx="1477" cy="20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he-IL" sz="2000" kern="10">
                  <a:ln w="9525">
                    <a:solidFill>
                      <a:srgbClr val="000000"/>
                    </a:solidFill>
                    <a:round/>
                    <a:headEnd/>
                    <a:tailEnd/>
                  </a:ln>
                  <a:solidFill>
                    <a:srgbClr val="000000"/>
                  </a:solidFill>
                  <a:latin typeface="Impact" panose="020B0806030902050204" pitchFamily="34" charset="0"/>
                </a:rPr>
                <a:t>או אחד שלבש מסכה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568"/>
                                        </p:tgtEl>
                                        <p:attrNameLst>
                                          <p:attrName>style.visibility</p:attrName>
                                        </p:attrNameLst>
                                      </p:cBhvr>
                                      <p:to>
                                        <p:strVal val="visible"/>
                                      </p:to>
                                    </p:set>
                                    <p:animEffect transition="in" filter="wipe(left)">
                                      <p:cBhvr>
                                        <p:cTn id="7" dur="2000"/>
                                        <p:tgtEl>
                                          <p:spTgt spid="225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22569"/>
                                        </p:tgtEl>
                                        <p:attrNameLst>
                                          <p:attrName>style.visibility</p:attrName>
                                        </p:attrNameLst>
                                      </p:cBhvr>
                                      <p:to>
                                        <p:strVal val="visible"/>
                                      </p:to>
                                    </p:set>
                                    <p:animEffect transition="in" filter="fade">
                                      <p:cBhvr>
                                        <p:cTn id="12" dur="1000"/>
                                        <p:tgtEl>
                                          <p:spTgt spid="22569"/>
                                        </p:tgtEl>
                                      </p:cBhvr>
                                    </p:animEffect>
                                    <p:anim calcmode="lin" valueType="num">
                                      <p:cBhvr>
                                        <p:cTn id="13" dur="1000" fill="hold"/>
                                        <p:tgtEl>
                                          <p:spTgt spid="22569"/>
                                        </p:tgtEl>
                                        <p:attrNameLst>
                                          <p:attrName>ppt_x</p:attrName>
                                        </p:attrNameLst>
                                      </p:cBhvr>
                                      <p:tavLst>
                                        <p:tav tm="0">
                                          <p:val>
                                            <p:strVal val="#ppt_x"/>
                                          </p:val>
                                        </p:tav>
                                        <p:tav tm="100000">
                                          <p:val>
                                            <p:strVal val="#ppt_x"/>
                                          </p:val>
                                        </p:tav>
                                      </p:tavLst>
                                    </p:anim>
                                    <p:anim calcmode="lin" valueType="num">
                                      <p:cBhvr>
                                        <p:cTn id="14" dur="1000" fill="hold"/>
                                        <p:tgtEl>
                                          <p:spTgt spid="225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a:extLst>
              <a:ext uri="{FF2B5EF4-FFF2-40B4-BE49-F238E27FC236}">
                <a16:creationId xmlns:a16="http://schemas.microsoft.com/office/drawing/2014/main" id="{F5D1D080-AE3B-436F-8DC2-8716FC8BCC06}"/>
              </a:ext>
            </a:extLst>
          </p:cNvPr>
          <p:cNvSpPr>
            <a:spLocks noChangeArrowheads="1"/>
          </p:cNvSpPr>
          <p:nvPr/>
        </p:nvSpPr>
        <p:spPr bwMode="auto">
          <a:xfrm>
            <a:off x="1028700" y="727075"/>
            <a:ext cx="6508750" cy="3717925"/>
          </a:xfrm>
          <a:prstGeom prst="rect">
            <a:avLst/>
          </a:prstGeom>
          <a:solidFill>
            <a:srgbClr val="FFFFFF">
              <a:alpha val="83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spcBef>
                <a:spcPct val="20000"/>
              </a:spcBef>
              <a:buChar char="•"/>
              <a:tabLst>
                <a:tab pos="182563" algn="l"/>
              </a:tabLst>
              <a:defRPr sz="3200">
                <a:solidFill>
                  <a:schemeClr val="tx1"/>
                </a:solidFill>
                <a:latin typeface="Arial" panose="020B0604020202020204" pitchFamily="34" charset="0"/>
                <a:cs typeface="Arial" panose="020B0604020202020204" pitchFamily="34" charset="0"/>
              </a:defRPr>
            </a:lvl1pPr>
            <a:lvl2pPr marL="830263" indent="-285750">
              <a:spcBef>
                <a:spcPct val="20000"/>
              </a:spcBef>
              <a:buChar char="–"/>
              <a:tabLst>
                <a:tab pos="182563" algn="l"/>
              </a:tabLst>
              <a:defRPr sz="2800">
                <a:solidFill>
                  <a:schemeClr val="tx1"/>
                </a:solidFill>
                <a:latin typeface="Arial" panose="020B0604020202020204" pitchFamily="34" charset="0"/>
                <a:cs typeface="Arial" panose="020B0604020202020204" pitchFamily="34" charset="0"/>
              </a:defRPr>
            </a:lvl2pPr>
            <a:lvl3pPr marL="1238250" indent="-228600">
              <a:spcBef>
                <a:spcPct val="20000"/>
              </a:spcBef>
              <a:buChar char="•"/>
              <a:tabLst>
                <a:tab pos="182563" algn="l"/>
              </a:tabLst>
              <a:defRPr sz="2400">
                <a:solidFill>
                  <a:schemeClr val="tx1"/>
                </a:solidFill>
                <a:latin typeface="Arial" panose="020B0604020202020204" pitchFamily="34" charset="0"/>
                <a:cs typeface="Arial" panose="020B0604020202020204" pitchFamily="34" charset="0"/>
              </a:defRPr>
            </a:lvl3pPr>
            <a:lvl4pPr marL="1646238" indent="-228600">
              <a:spcBef>
                <a:spcPct val="20000"/>
              </a:spcBef>
              <a:buChar char="–"/>
              <a:tabLst>
                <a:tab pos="182563"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cs typeface="Arial" panose="020B0604020202020204" pitchFamily="34" charset="0"/>
              </a:defRPr>
            </a:lvl9pPr>
          </a:lstStyle>
          <a:p>
            <a:pPr>
              <a:lnSpc>
                <a:spcPct val="150000"/>
              </a:lnSpc>
              <a:buFontTx/>
              <a:buNone/>
            </a:pPr>
            <a:r>
              <a:rPr lang="he-IL" altLang="he-IL" sz="2400"/>
              <a:t>   רונן (שם בדוי ) מכיתה ג' שוחח ברשת בצ'אט </a:t>
            </a:r>
            <a:br>
              <a:rPr lang="en-US" altLang="he-IL" sz="2400"/>
            </a:br>
            <a:r>
              <a:rPr lang="he-IL" altLang="he-IL" sz="2400"/>
              <a:t>עם בחור שהציג עצמו </a:t>
            </a:r>
            <a:r>
              <a:rPr lang="he-IL" altLang="he-IL" sz="2400">
                <a:solidFill>
                  <a:srgbClr val="FF0000"/>
                </a:solidFill>
              </a:rPr>
              <a:t>בכינוי</a:t>
            </a:r>
            <a:r>
              <a:rPr lang="he-IL" altLang="he-IL" sz="2400"/>
              <a:t> </a:t>
            </a:r>
            <a:r>
              <a:rPr lang="he-IL" altLang="he-IL" sz="2400" b="1">
                <a:solidFill>
                  <a:srgbClr val="FF0000"/>
                </a:solidFill>
              </a:rPr>
              <a:t>המומחה</a:t>
            </a:r>
            <a:r>
              <a:rPr lang="he-IL" altLang="he-IL" sz="2400" b="1"/>
              <a:t> </a:t>
            </a:r>
            <a:br>
              <a:rPr lang="en-US" altLang="he-IL" sz="2400" b="1"/>
            </a:br>
            <a:r>
              <a:rPr lang="he-IL" altLang="he-IL" sz="2400"/>
              <a:t>וסיפר לרונן שהוא טכנאי מחשבים. המומחה הבטיח לרונן משחקי מחשב אם ייפגש איתו...  </a:t>
            </a:r>
          </a:p>
          <a:p>
            <a:pPr>
              <a:lnSpc>
                <a:spcPct val="150000"/>
              </a:lnSpc>
              <a:buFontTx/>
              <a:buNone/>
            </a:pPr>
            <a:r>
              <a:rPr lang="he-IL" altLang="he-IL" sz="2400"/>
              <a:t>  למרות שלא הכיר את הבחור, הסכים רונן להיפגש </a:t>
            </a:r>
          </a:p>
          <a:p>
            <a:pPr>
              <a:lnSpc>
                <a:spcPct val="150000"/>
              </a:lnSpc>
              <a:buFontTx/>
              <a:buNone/>
            </a:pPr>
            <a:r>
              <a:rPr lang="he-IL" altLang="he-IL" sz="2400"/>
              <a:t>  עימו אחרי הלימודים בקניון.</a:t>
            </a:r>
          </a:p>
          <a:p>
            <a:pPr>
              <a:lnSpc>
                <a:spcPct val="150000"/>
              </a:lnSpc>
              <a:buFontTx/>
              <a:buNone/>
            </a:pPr>
            <a:endParaRPr lang="en-US" altLang="he-IL" sz="2400"/>
          </a:p>
        </p:txBody>
      </p:sp>
      <p:sp>
        <p:nvSpPr>
          <p:cNvPr id="23574" name="AutoShape 22">
            <a:extLst>
              <a:ext uri="{FF2B5EF4-FFF2-40B4-BE49-F238E27FC236}">
                <a16:creationId xmlns:a16="http://schemas.microsoft.com/office/drawing/2014/main" id="{E9A83CCE-FE48-4093-8CDC-BDC8EF747489}"/>
              </a:ext>
            </a:extLst>
          </p:cNvPr>
          <p:cNvSpPr>
            <a:spLocks noChangeArrowheads="1"/>
          </p:cNvSpPr>
          <p:nvPr/>
        </p:nvSpPr>
        <p:spPr bwMode="auto">
          <a:xfrm>
            <a:off x="7480300" y="469900"/>
            <a:ext cx="1460500" cy="749300"/>
          </a:xfrm>
          <a:prstGeom prst="roundRect">
            <a:avLst>
              <a:gd name="adj" fmla="val 16667"/>
            </a:avLst>
          </a:prstGeom>
          <a:solidFill>
            <a:schemeClr val="accent2"/>
          </a:solidFill>
          <a:ln>
            <a:noFill/>
          </a:ln>
          <a:effectLst>
            <a:outerShdw dist="85194" dir="1593903" algn="ctr" rotWithShape="0">
              <a:schemeClr val="tx2">
                <a:alpha val="50000"/>
              </a:schemeClr>
            </a:outerShdw>
          </a:effectLst>
          <a:extLst>
            <a:ext uri="{91240B29-F687-4F45-9708-019B960494DF}">
              <a14:hiddenLine xmlns:a14="http://schemas.microsoft.com/office/drawing/2010/main" w="38100" cmpd="dbl">
                <a:solidFill>
                  <a:srgbClr val="FFFFFF"/>
                </a:solidFill>
                <a:round/>
                <a:headEnd/>
                <a:tailEnd/>
              </a14:hiddenLine>
            </a:ext>
          </a:extLst>
        </p:spPr>
        <p:txBody>
          <a:bodyPr wrap="none" anchor="ctr"/>
          <a:lstStyle/>
          <a:p>
            <a:pPr algn="ctr"/>
            <a:r>
              <a:rPr lang="he-IL" altLang="he-IL" b="1">
                <a:solidFill>
                  <a:schemeClr val="bg1"/>
                </a:solidFill>
              </a:rPr>
              <a:t>שיח</a:t>
            </a:r>
          </a:p>
          <a:p>
            <a:pPr algn="ctr"/>
            <a:r>
              <a:rPr lang="he-IL" altLang="he-IL" b="1">
                <a:solidFill>
                  <a:schemeClr val="bg1"/>
                </a:solidFill>
              </a:rPr>
              <a:t>ברשת</a:t>
            </a:r>
            <a:endParaRPr lang="en-US" altLang="he-IL" b="1">
              <a:solidFill>
                <a:schemeClr val="bg1"/>
              </a:solidFill>
            </a:endParaRPr>
          </a:p>
        </p:txBody>
      </p:sp>
      <p:grpSp>
        <p:nvGrpSpPr>
          <p:cNvPr id="23577" name="Group 25">
            <a:extLst>
              <a:ext uri="{FF2B5EF4-FFF2-40B4-BE49-F238E27FC236}">
                <a16:creationId xmlns:a16="http://schemas.microsoft.com/office/drawing/2014/main" id="{5D2EFB0C-FF7D-471B-8795-2C977CAE87E6}"/>
              </a:ext>
            </a:extLst>
          </p:cNvPr>
          <p:cNvGrpSpPr>
            <a:grpSpLocks/>
          </p:cNvGrpSpPr>
          <p:nvPr/>
        </p:nvGrpSpPr>
        <p:grpSpPr bwMode="auto">
          <a:xfrm>
            <a:off x="835025" y="4610100"/>
            <a:ext cx="3546475" cy="2051050"/>
            <a:chOff x="526" y="2904"/>
            <a:chExt cx="2234" cy="1292"/>
          </a:xfrm>
        </p:grpSpPr>
        <p:sp>
          <p:nvSpPr>
            <p:cNvPr id="23576" name="AutoShape 24">
              <a:extLst>
                <a:ext uri="{FF2B5EF4-FFF2-40B4-BE49-F238E27FC236}">
                  <a16:creationId xmlns:a16="http://schemas.microsoft.com/office/drawing/2014/main" id="{5D61C25D-55A2-438B-942F-0BCC5E88BAD5}"/>
                </a:ext>
              </a:extLst>
            </p:cNvPr>
            <p:cNvSpPr>
              <a:spLocks noChangeArrowheads="1"/>
            </p:cNvSpPr>
            <p:nvPr/>
          </p:nvSpPr>
          <p:spPr bwMode="auto">
            <a:xfrm>
              <a:off x="1128" y="2904"/>
              <a:ext cx="1632" cy="792"/>
            </a:xfrm>
            <a:prstGeom prst="wedgeRoundRectCallout">
              <a:avLst>
                <a:gd name="adj1" fmla="val -61889"/>
                <a:gd name="adj2" fmla="val 2273"/>
                <a:gd name="adj3" fmla="val 1666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he-IL"/>
            </a:p>
          </p:txBody>
        </p:sp>
        <p:sp>
          <p:nvSpPr>
            <p:cNvPr id="23558" name="WordArt 6">
              <a:extLst>
                <a:ext uri="{FF2B5EF4-FFF2-40B4-BE49-F238E27FC236}">
                  <a16:creationId xmlns:a16="http://schemas.microsoft.com/office/drawing/2014/main" id="{212A225E-83BA-4758-B4B4-C4B40FA29023}"/>
                </a:ext>
              </a:extLst>
            </p:cNvPr>
            <p:cNvSpPr>
              <a:spLocks noChangeArrowheads="1" noChangeShapeType="1" noTextEdit="1"/>
            </p:cNvSpPr>
            <p:nvPr/>
          </p:nvSpPr>
          <p:spPr bwMode="auto">
            <a:xfrm>
              <a:off x="1150" y="3014"/>
              <a:ext cx="1448" cy="468"/>
            </a:xfrm>
            <a:prstGeom prst="rect">
              <a:avLst/>
            </a:prstGeom>
          </p:spPr>
          <p:txBody>
            <a:bodyPr wrap="none" fromWordArt="1">
              <a:prstTxWarp prst="textPlain">
                <a:avLst>
                  <a:gd name="adj" fmla="val 50000"/>
                </a:avLst>
              </a:prstTxWarp>
            </a:bodyPr>
            <a:lstStyle/>
            <a:p>
              <a:r>
                <a:rPr lang="he-IL" sz="2400" b="1" kern="10">
                  <a:ln w="9525">
                    <a:solidFill>
                      <a:srgbClr val="000000"/>
                    </a:solidFill>
                    <a:round/>
                    <a:headEnd/>
                    <a:tailEnd/>
                  </a:ln>
                  <a:solidFill>
                    <a:srgbClr val="FF0000"/>
                  </a:solidFill>
                  <a:effectLst>
                    <a:outerShdw dist="28398" dir="3806097" algn="ctr" rotWithShape="0">
                      <a:schemeClr val="tx1"/>
                    </a:outerShdw>
                  </a:effectLst>
                  <a:latin typeface="Impact" panose="020B0806030902050204" pitchFamily="34" charset="0"/>
                </a:rPr>
                <a:t>האם רונן נהג נכון ?</a:t>
              </a:r>
            </a:p>
            <a:p>
              <a:r>
                <a:rPr lang="he-IL" sz="2400" b="1" kern="10">
                  <a:ln w="9525">
                    <a:solidFill>
                      <a:srgbClr val="000000"/>
                    </a:solidFill>
                    <a:round/>
                    <a:headEnd/>
                    <a:tailEnd/>
                  </a:ln>
                  <a:solidFill>
                    <a:srgbClr val="FF0000"/>
                  </a:solidFill>
                  <a:effectLst>
                    <a:outerShdw dist="28398" dir="3806097" algn="ctr" rotWithShape="0">
                      <a:schemeClr val="tx1"/>
                    </a:outerShdw>
                  </a:effectLst>
                  <a:latin typeface="Impact" panose="020B0806030902050204" pitchFamily="34" charset="0"/>
                </a:rPr>
                <a:t>כיצד היה עליו לנהוג ? </a:t>
              </a:r>
            </a:p>
          </p:txBody>
        </p:sp>
        <p:pic>
          <p:nvPicPr>
            <p:cNvPr id="23575" name="Picture 23">
              <a:extLst>
                <a:ext uri="{FF2B5EF4-FFF2-40B4-BE49-F238E27FC236}">
                  <a16:creationId xmlns:a16="http://schemas.microsoft.com/office/drawing/2014/main" id="{7F7FA7E8-525E-4E24-99FA-EA2276548C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 y="3050"/>
              <a:ext cx="672" cy="1146"/>
            </a:xfrm>
            <a:prstGeom prst="rect">
              <a:avLst/>
            </a:prstGeo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3577"/>
                                        </p:tgtEl>
                                        <p:attrNameLst>
                                          <p:attrName>style.visibility</p:attrName>
                                        </p:attrNameLst>
                                      </p:cBhvr>
                                      <p:to>
                                        <p:strVal val="visible"/>
                                      </p:to>
                                    </p:set>
                                    <p:anim calcmode="lin" valueType="num">
                                      <p:cBhvr>
                                        <p:cTn id="7" dur="1000" fill="hold"/>
                                        <p:tgtEl>
                                          <p:spTgt spid="23577"/>
                                        </p:tgtEl>
                                        <p:attrNameLst>
                                          <p:attrName>ppt_w</p:attrName>
                                        </p:attrNameLst>
                                      </p:cBhvr>
                                      <p:tavLst>
                                        <p:tav tm="0">
                                          <p:val>
                                            <p:fltVal val="0"/>
                                          </p:val>
                                        </p:tav>
                                        <p:tav tm="100000">
                                          <p:val>
                                            <p:strVal val="#ppt_w"/>
                                          </p:val>
                                        </p:tav>
                                      </p:tavLst>
                                    </p:anim>
                                    <p:anim calcmode="lin" valueType="num">
                                      <p:cBhvr>
                                        <p:cTn id="8" dur="1000" fill="hold"/>
                                        <p:tgtEl>
                                          <p:spTgt spid="2357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761" name="Group 1">
            <a:extLst>
              <a:ext uri="{FF2B5EF4-FFF2-40B4-BE49-F238E27FC236}">
                <a16:creationId xmlns:a16="http://schemas.microsoft.com/office/drawing/2014/main" id="{AF482518-340D-4410-9B45-9C7D50151801}"/>
              </a:ext>
            </a:extLst>
          </p:cNvPr>
          <p:cNvGrpSpPr>
            <a:grpSpLocks/>
          </p:cNvGrpSpPr>
          <p:nvPr/>
        </p:nvGrpSpPr>
        <p:grpSpPr bwMode="auto">
          <a:xfrm>
            <a:off x="825500" y="2700338"/>
            <a:ext cx="6826250" cy="2771775"/>
            <a:chOff x="135" y="2107"/>
            <a:chExt cx="4300" cy="1746"/>
          </a:xfrm>
        </p:grpSpPr>
        <p:graphicFrame>
          <p:nvGraphicFramePr>
            <p:cNvPr id="31753" name="Object 9">
              <a:extLst>
                <a:ext uri="{FF2B5EF4-FFF2-40B4-BE49-F238E27FC236}">
                  <a16:creationId xmlns:a16="http://schemas.microsoft.com/office/drawing/2014/main" id="{A2A052B6-B5A8-438A-A846-2FB49ADEFB03}"/>
                </a:ext>
              </a:extLst>
            </p:cNvPr>
            <p:cNvGraphicFramePr>
              <a:graphicFrameLocks noChangeAspect="1"/>
            </p:cNvGraphicFramePr>
            <p:nvPr/>
          </p:nvGraphicFramePr>
          <p:xfrm>
            <a:off x="136" y="2107"/>
            <a:ext cx="4299" cy="999"/>
          </p:xfrm>
          <a:graphic>
            <a:graphicData uri="http://schemas.openxmlformats.org/presentationml/2006/ole">
              <mc:AlternateContent xmlns:mc="http://schemas.openxmlformats.org/markup-compatibility/2006">
                <mc:Choice xmlns:v="urn:schemas-microsoft-com:vml" Requires="v">
                  <p:oleObj spid="_x0000_s117768" name="Bitmap Image" r:id="rId4" imgW="3514286" imgH="1038370" progId="Paint.Picture">
                    <p:embed/>
                  </p:oleObj>
                </mc:Choice>
                <mc:Fallback>
                  <p:oleObj name="Bitmap Image" r:id="rId4" imgW="3514286" imgH="1038370" progId="Paint.Picture">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l="1486" t="11041" r="3320"/>
                        <a:stretch>
                          <a:fillRect/>
                        </a:stretch>
                      </p:blipFill>
                      <p:spPr bwMode="auto">
                        <a:xfrm>
                          <a:off x="136" y="2107"/>
                          <a:ext cx="4299" cy="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6" name="Rectangle 12">
              <a:extLst>
                <a:ext uri="{FF2B5EF4-FFF2-40B4-BE49-F238E27FC236}">
                  <a16:creationId xmlns:a16="http://schemas.microsoft.com/office/drawing/2014/main" id="{1963FFA4-3193-4BD3-8486-521B983436F5}"/>
                </a:ext>
              </a:extLst>
            </p:cNvPr>
            <p:cNvSpPr>
              <a:spLocks noChangeArrowheads="1"/>
            </p:cNvSpPr>
            <p:nvPr/>
          </p:nvSpPr>
          <p:spPr bwMode="auto">
            <a:xfrm>
              <a:off x="135" y="2840"/>
              <a:ext cx="4300" cy="10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he-IL" altLang="he-IL" sz="2000"/>
                <a:t>הי</a:t>
              </a:r>
            </a:p>
            <a:p>
              <a:r>
                <a:rPr lang="he-IL" altLang="he-IL" sz="2000"/>
                <a:t>שמעתם שתפסו את גיא מעתיק במבחן במדעים? </a:t>
              </a:r>
              <a:br>
                <a:rPr lang="en-US" altLang="he-IL" sz="2000"/>
              </a:br>
              <a:r>
                <a:rPr lang="he-IL" altLang="he-IL" sz="2000"/>
                <a:t>המורה מאד כעסה עליו וקרעה לו את המבחן </a:t>
              </a:r>
              <a:br>
                <a:rPr lang="en-US" altLang="he-IL" sz="2000"/>
              </a:br>
              <a:r>
                <a:rPr lang="he-IL" altLang="he-IL" sz="2000"/>
                <a:t>לפני כל הכיתה איזה פדיחה</a:t>
              </a:r>
              <a:endParaRPr lang="en-US" altLang="he-IL" sz="2000"/>
            </a:p>
          </p:txBody>
        </p:sp>
      </p:grpSp>
      <p:sp>
        <p:nvSpPr>
          <p:cNvPr id="31766" name="WordArt 22">
            <a:extLst>
              <a:ext uri="{FF2B5EF4-FFF2-40B4-BE49-F238E27FC236}">
                <a16:creationId xmlns:a16="http://schemas.microsoft.com/office/drawing/2014/main" id="{12D27604-51E3-432A-ACCA-9448EE651AF9}"/>
              </a:ext>
            </a:extLst>
          </p:cNvPr>
          <p:cNvSpPr>
            <a:spLocks noChangeArrowheads="1" noChangeShapeType="1" noTextEdit="1"/>
          </p:cNvSpPr>
          <p:nvPr/>
        </p:nvSpPr>
        <p:spPr bwMode="auto">
          <a:xfrm>
            <a:off x="858838" y="828675"/>
            <a:ext cx="5935662" cy="6191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he-IL" sz="3600" kern="10">
                <a:ln w="9525">
                  <a:solidFill>
                    <a:srgbClr val="000000"/>
                  </a:solidFill>
                  <a:round/>
                  <a:headEnd/>
                  <a:tailEnd/>
                </a:ln>
                <a:latin typeface="Guttman Yad-Brush" panose="02010401010101010101" pitchFamily="2" charset="-79"/>
                <a:cs typeface="Guttman Yad-Brush" panose="02010401010101010101" pitchFamily="2" charset="-79"/>
              </a:rPr>
              <a:t>לפעמים מנצלים את הרשת להפיץ שמועות ורכילות</a:t>
            </a:r>
          </a:p>
        </p:txBody>
      </p:sp>
      <p:pic>
        <p:nvPicPr>
          <p:cNvPr id="117760" name="Picture 0">
            <a:extLst>
              <a:ext uri="{FF2B5EF4-FFF2-40B4-BE49-F238E27FC236}">
                <a16:creationId xmlns:a16="http://schemas.microsoft.com/office/drawing/2014/main" id="{2A0E8D2B-4CA7-4F28-B7E8-6D7F8F3CDB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1079500"/>
            <a:ext cx="765175" cy="1851025"/>
          </a:xfrm>
          <a:prstGeom prst="rect">
            <a:avLst/>
          </a:prstGeo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117767" name="AutoShape 7">
            <a:extLst>
              <a:ext uri="{FF2B5EF4-FFF2-40B4-BE49-F238E27FC236}">
                <a16:creationId xmlns:a16="http://schemas.microsoft.com/office/drawing/2014/main" id="{3083F436-E7F5-4177-8A7B-5CD83D36CFA5}"/>
              </a:ext>
            </a:extLst>
          </p:cNvPr>
          <p:cNvSpPr>
            <a:spLocks noChangeArrowheads="1"/>
          </p:cNvSpPr>
          <p:nvPr/>
        </p:nvSpPr>
        <p:spPr bwMode="auto">
          <a:xfrm>
            <a:off x="7480300" y="469900"/>
            <a:ext cx="1460500" cy="749300"/>
          </a:xfrm>
          <a:prstGeom prst="roundRect">
            <a:avLst>
              <a:gd name="adj" fmla="val 16667"/>
            </a:avLst>
          </a:prstGeom>
          <a:solidFill>
            <a:schemeClr val="accent2"/>
          </a:solidFill>
          <a:ln>
            <a:noFill/>
          </a:ln>
          <a:effectLst>
            <a:outerShdw dist="85194" dir="1593903" algn="ctr" rotWithShape="0">
              <a:schemeClr val="tx2">
                <a:alpha val="50000"/>
              </a:schemeClr>
            </a:outerShdw>
          </a:effectLst>
          <a:extLst>
            <a:ext uri="{91240B29-F687-4F45-9708-019B960494DF}">
              <a14:hiddenLine xmlns:a14="http://schemas.microsoft.com/office/drawing/2010/main" w="38100" cmpd="dbl">
                <a:solidFill>
                  <a:srgbClr val="FFFFFF"/>
                </a:solidFill>
                <a:round/>
                <a:headEnd/>
                <a:tailEnd/>
              </a14:hiddenLine>
            </a:ext>
          </a:extLst>
        </p:spPr>
        <p:txBody>
          <a:bodyPr wrap="none" anchor="ctr"/>
          <a:lstStyle/>
          <a:p>
            <a:pPr algn="ctr"/>
            <a:r>
              <a:rPr lang="he-IL" altLang="he-IL" b="1">
                <a:solidFill>
                  <a:schemeClr val="bg1"/>
                </a:solidFill>
              </a:rPr>
              <a:t>שיח</a:t>
            </a:r>
          </a:p>
          <a:p>
            <a:pPr algn="ctr"/>
            <a:r>
              <a:rPr lang="he-IL" altLang="he-IL" b="1">
                <a:solidFill>
                  <a:schemeClr val="bg1"/>
                </a:solidFill>
              </a:rPr>
              <a:t>ברשת</a:t>
            </a:r>
            <a:endParaRPr lang="en-US" altLang="he-IL" b="1">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WordArt 17">
            <a:extLst>
              <a:ext uri="{FF2B5EF4-FFF2-40B4-BE49-F238E27FC236}">
                <a16:creationId xmlns:a16="http://schemas.microsoft.com/office/drawing/2014/main" id="{A07777E1-5D4E-44FD-AC1D-B312D7083113}"/>
              </a:ext>
            </a:extLst>
          </p:cNvPr>
          <p:cNvSpPr>
            <a:spLocks noChangeArrowheads="1" noChangeShapeType="1" noTextEdit="1"/>
          </p:cNvSpPr>
          <p:nvPr/>
        </p:nvSpPr>
        <p:spPr bwMode="auto">
          <a:xfrm>
            <a:off x="1984375" y="841375"/>
            <a:ext cx="5316538" cy="6191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he-IL" sz="3600" kern="10">
                <a:ln w="9525">
                  <a:solidFill>
                    <a:srgbClr val="000000"/>
                  </a:solidFill>
                  <a:round/>
                  <a:headEnd/>
                  <a:tailEnd/>
                </a:ln>
                <a:latin typeface="Guttman Yad-Brush" panose="02010401010101010101" pitchFamily="2" charset="-79"/>
                <a:cs typeface="Guttman Yad-Brush" panose="02010401010101010101" pitchFamily="2" charset="-79"/>
              </a:rPr>
              <a:t>לפעמים מבקשים ממני לכתוב פרטים מזהים</a:t>
            </a:r>
          </a:p>
        </p:txBody>
      </p:sp>
      <p:pic>
        <p:nvPicPr>
          <p:cNvPr id="56324" name="Picture 1028">
            <a:extLst>
              <a:ext uri="{FF2B5EF4-FFF2-40B4-BE49-F238E27FC236}">
                <a16:creationId xmlns:a16="http://schemas.microsoft.com/office/drawing/2014/main" id="{4680A75C-7BFA-4F47-8879-8B426288A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5" y="463550"/>
            <a:ext cx="1133475" cy="1981200"/>
          </a:xfrm>
          <a:prstGeom prst="rect">
            <a:avLst/>
          </a:prstGeo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56329" name="Text Box 1033">
            <a:extLst>
              <a:ext uri="{FF2B5EF4-FFF2-40B4-BE49-F238E27FC236}">
                <a16:creationId xmlns:a16="http://schemas.microsoft.com/office/drawing/2014/main" id="{0F6A33ED-FA61-4576-914B-ECF54669AB58}"/>
              </a:ext>
            </a:extLst>
          </p:cNvPr>
          <p:cNvSpPr txBox="1">
            <a:spLocks noChangeArrowheads="1"/>
          </p:cNvSpPr>
          <p:nvPr/>
        </p:nvSpPr>
        <p:spPr bwMode="auto">
          <a:xfrm>
            <a:off x="2014538" y="2454275"/>
            <a:ext cx="3571875" cy="256381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82563">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e-IL" altLang="he-IL" b="1">
                <a:solidFill>
                  <a:schemeClr val="bg1"/>
                </a:solidFill>
                <a:cs typeface="Guttman Miryam" panose="02010301010101010101" pitchFamily="2" charset="-79"/>
              </a:rPr>
              <a:t>הכניסו את מספר הטלפון </a:t>
            </a:r>
          </a:p>
          <a:p>
            <a:r>
              <a:rPr lang="he-IL" altLang="he-IL" b="1">
                <a:solidFill>
                  <a:schemeClr val="bg1"/>
                </a:solidFill>
                <a:cs typeface="Guttman Miryam" panose="02010301010101010101" pitchFamily="2" charset="-79"/>
              </a:rPr>
              <a:t>הסלולארי שלכם</a:t>
            </a:r>
          </a:p>
          <a:p>
            <a:r>
              <a:rPr lang="he-IL" altLang="he-IL" b="1">
                <a:solidFill>
                  <a:schemeClr val="bg1"/>
                </a:solidFill>
                <a:cs typeface="Guttman Miryam" panose="02010301010101010101" pitchFamily="2" charset="-79"/>
              </a:rPr>
              <a:t> ואנחנו נשלח לכם</a:t>
            </a:r>
          </a:p>
          <a:p>
            <a:r>
              <a:rPr lang="he-IL" altLang="he-IL" b="1">
                <a:solidFill>
                  <a:schemeClr val="bg1"/>
                </a:solidFill>
                <a:cs typeface="Guttman Miryam" panose="02010301010101010101" pitchFamily="2" charset="-79"/>
              </a:rPr>
              <a:t> </a:t>
            </a:r>
            <a:r>
              <a:rPr lang="en-US" altLang="he-IL" b="1">
                <a:solidFill>
                  <a:schemeClr val="bg1"/>
                </a:solidFill>
                <a:cs typeface="Guttman Miryam" panose="02010301010101010101" pitchFamily="2" charset="-79"/>
              </a:rPr>
              <a:t>SMS</a:t>
            </a:r>
            <a:r>
              <a:rPr lang="he-IL" altLang="he-IL" b="1">
                <a:solidFill>
                  <a:schemeClr val="bg1"/>
                </a:solidFill>
                <a:cs typeface="Guttman Miryam" panose="02010301010101010101" pitchFamily="2" charset="-79"/>
              </a:rPr>
              <a:t> עם קישור</a:t>
            </a:r>
          </a:p>
          <a:p>
            <a:endParaRPr lang="he-IL" altLang="he-IL" b="1">
              <a:solidFill>
                <a:schemeClr val="bg1"/>
              </a:solidFill>
              <a:cs typeface="Guttman Miryam" panose="02010301010101010101" pitchFamily="2" charset="-79"/>
            </a:endParaRPr>
          </a:p>
          <a:p>
            <a:r>
              <a:rPr lang="he-IL" altLang="he-IL" b="1">
                <a:solidFill>
                  <a:schemeClr val="bg1"/>
                </a:solidFill>
                <a:cs typeface="Guttman Miryam" panose="02010301010101010101" pitchFamily="2" charset="-79"/>
              </a:rPr>
              <a:t>הכניסו מספר:</a:t>
            </a:r>
          </a:p>
          <a:p>
            <a:r>
              <a:rPr lang="he-IL" altLang="he-IL" b="1">
                <a:solidFill>
                  <a:schemeClr val="bg1"/>
                </a:solidFill>
              </a:rPr>
              <a:t>                            05</a:t>
            </a:r>
          </a:p>
          <a:p>
            <a:endParaRPr lang="he-IL" altLang="he-IL" b="1">
              <a:solidFill>
                <a:schemeClr val="bg1"/>
              </a:solidFill>
            </a:endParaRPr>
          </a:p>
          <a:p>
            <a:endParaRPr lang="en-US" altLang="he-IL" b="1">
              <a:solidFill>
                <a:schemeClr val="bg1"/>
              </a:solidFill>
            </a:endParaRPr>
          </a:p>
        </p:txBody>
      </p:sp>
      <p:sp>
        <p:nvSpPr>
          <p:cNvPr id="56330" name="Rectangle 1034">
            <a:extLst>
              <a:ext uri="{FF2B5EF4-FFF2-40B4-BE49-F238E27FC236}">
                <a16:creationId xmlns:a16="http://schemas.microsoft.com/office/drawing/2014/main" id="{0C253318-7F53-4F7B-A6EC-E13F29F465A1}"/>
              </a:ext>
            </a:extLst>
          </p:cNvPr>
          <p:cNvSpPr>
            <a:spLocks noChangeArrowheads="1"/>
          </p:cNvSpPr>
          <p:nvPr/>
        </p:nvSpPr>
        <p:spPr bwMode="auto">
          <a:xfrm>
            <a:off x="3633788" y="4168775"/>
            <a:ext cx="1706562" cy="288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6332" name="AutoShape 1036">
            <a:hlinkClick r:id="rId4"/>
            <a:extLst>
              <a:ext uri="{FF2B5EF4-FFF2-40B4-BE49-F238E27FC236}">
                <a16:creationId xmlns:a16="http://schemas.microsoft.com/office/drawing/2014/main" id="{5A034C16-2C68-4723-9D0D-E9359120E81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he-IL"/>
          </a:p>
        </p:txBody>
      </p:sp>
      <p:sp>
        <p:nvSpPr>
          <p:cNvPr id="56334" name="AutoShape 1038">
            <a:hlinkClick r:id="rId4"/>
            <a:extLst>
              <a:ext uri="{FF2B5EF4-FFF2-40B4-BE49-F238E27FC236}">
                <a16:creationId xmlns:a16="http://schemas.microsoft.com/office/drawing/2014/main" id="{CD79F794-3A06-4717-A6E4-D9716D82E5A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he-IL"/>
          </a:p>
        </p:txBody>
      </p:sp>
      <p:sp>
        <p:nvSpPr>
          <p:cNvPr id="56336" name="AutoShape 1040">
            <a:hlinkClick r:id="rId4"/>
            <a:extLst>
              <a:ext uri="{FF2B5EF4-FFF2-40B4-BE49-F238E27FC236}">
                <a16:creationId xmlns:a16="http://schemas.microsoft.com/office/drawing/2014/main" id="{CE0071FA-DD25-415F-A886-297D7F09DE0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he-IL"/>
          </a:p>
        </p:txBody>
      </p:sp>
      <p:sp>
        <p:nvSpPr>
          <p:cNvPr id="56338" name="AutoShape 1042">
            <a:hlinkClick r:id="rId4"/>
            <a:extLst>
              <a:ext uri="{FF2B5EF4-FFF2-40B4-BE49-F238E27FC236}">
                <a16:creationId xmlns:a16="http://schemas.microsoft.com/office/drawing/2014/main" id="{976338A9-8B42-431A-8AAF-D950D3A3370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he-IL"/>
          </a:p>
        </p:txBody>
      </p:sp>
      <p:sp>
        <p:nvSpPr>
          <p:cNvPr id="56340" name="AutoShape 1044">
            <a:hlinkClick r:id="rId4"/>
            <a:extLst>
              <a:ext uri="{FF2B5EF4-FFF2-40B4-BE49-F238E27FC236}">
                <a16:creationId xmlns:a16="http://schemas.microsoft.com/office/drawing/2014/main" id="{A6D83073-8258-49A6-B5CE-5B373658F14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he-IL"/>
          </a:p>
        </p:txBody>
      </p:sp>
      <p:sp>
        <p:nvSpPr>
          <p:cNvPr id="56342" name="AutoShape 1046">
            <a:hlinkClick r:id="rId4"/>
            <a:extLst>
              <a:ext uri="{FF2B5EF4-FFF2-40B4-BE49-F238E27FC236}">
                <a16:creationId xmlns:a16="http://schemas.microsoft.com/office/drawing/2014/main" id="{03475FC7-7F65-40B9-9A47-EA469C179A2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he-IL"/>
          </a:p>
        </p:txBody>
      </p:sp>
      <p:sp>
        <p:nvSpPr>
          <p:cNvPr id="56344" name="AutoShape 1048">
            <a:hlinkClick r:id="rId4"/>
            <a:extLst>
              <a:ext uri="{FF2B5EF4-FFF2-40B4-BE49-F238E27FC236}">
                <a16:creationId xmlns:a16="http://schemas.microsoft.com/office/drawing/2014/main" id="{197C0E17-CCA8-43D3-AB09-734A20F9FCD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he-IL"/>
          </a:p>
        </p:txBody>
      </p:sp>
      <p:sp>
        <p:nvSpPr>
          <p:cNvPr id="56346" name="AutoShape 1050">
            <a:hlinkClick r:id="rId4"/>
            <a:extLst>
              <a:ext uri="{FF2B5EF4-FFF2-40B4-BE49-F238E27FC236}">
                <a16:creationId xmlns:a16="http://schemas.microsoft.com/office/drawing/2014/main" id="{6A729FC5-7969-4007-8C3F-F5EBE31BC29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he-IL"/>
          </a:p>
        </p:txBody>
      </p:sp>
      <p:sp>
        <p:nvSpPr>
          <p:cNvPr id="56348" name="AutoShape 1052">
            <a:hlinkClick r:id="rId4"/>
            <a:extLst>
              <a:ext uri="{FF2B5EF4-FFF2-40B4-BE49-F238E27FC236}">
                <a16:creationId xmlns:a16="http://schemas.microsoft.com/office/drawing/2014/main" id="{D5874FB0-A9D3-4611-8A56-C99EE1169ED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he-IL"/>
          </a:p>
        </p:txBody>
      </p:sp>
      <p:pic>
        <p:nvPicPr>
          <p:cNvPr id="56349" name="Picture 1053">
            <a:extLst>
              <a:ext uri="{FF2B5EF4-FFF2-40B4-BE49-F238E27FC236}">
                <a16:creationId xmlns:a16="http://schemas.microsoft.com/office/drawing/2014/main" id="{265EE759-4D45-4A63-AD46-10C3CE93FA1C}"/>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68525" y="3446463"/>
            <a:ext cx="889000" cy="733425"/>
          </a:xfrm>
          <a:prstGeom prst="rect">
            <a:avLst/>
          </a:prstGeom>
          <a:noFill/>
          <a:extLst>
            <a:ext uri="{909E8E84-426E-40DD-AFC4-6F175D3DCCD1}">
              <a14:hiddenFill xmlns:a14="http://schemas.microsoft.com/office/drawing/2010/main">
                <a:solidFill>
                  <a:srgbClr val="FFFFFF"/>
                </a:solidFill>
              </a14:hiddenFill>
            </a:ext>
          </a:extLst>
        </p:spPr>
      </p:pic>
      <p:sp>
        <p:nvSpPr>
          <p:cNvPr id="56350" name="AutoShape 1054">
            <a:hlinkClick r:id="" action="ppaction://noaction" highlightClick="1"/>
            <a:extLst>
              <a:ext uri="{FF2B5EF4-FFF2-40B4-BE49-F238E27FC236}">
                <a16:creationId xmlns:a16="http://schemas.microsoft.com/office/drawing/2014/main" id="{A770811A-0ED6-451E-A6F9-01EDEBFA839C}"/>
              </a:ext>
            </a:extLst>
          </p:cNvPr>
          <p:cNvSpPr>
            <a:spLocks noChangeArrowheads="1"/>
          </p:cNvSpPr>
          <p:nvPr/>
        </p:nvSpPr>
        <p:spPr bwMode="auto">
          <a:xfrm>
            <a:off x="3836988" y="4664075"/>
            <a:ext cx="808037" cy="290513"/>
          </a:xfrm>
          <a:prstGeom prst="actionButtonBlank">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altLang="he-IL" b="1">
                <a:solidFill>
                  <a:schemeClr val="bg1"/>
                </a:solidFill>
              </a:rPr>
              <a:t>שלח</a:t>
            </a:r>
            <a:endParaRPr lang="en-US" altLang="he-IL" b="1">
              <a:solidFill>
                <a:schemeClr val="bg1"/>
              </a:solidFill>
            </a:endParaRPr>
          </a:p>
        </p:txBody>
      </p:sp>
      <p:sp>
        <p:nvSpPr>
          <p:cNvPr id="56355" name="AutoShape 1059">
            <a:extLst>
              <a:ext uri="{FF2B5EF4-FFF2-40B4-BE49-F238E27FC236}">
                <a16:creationId xmlns:a16="http://schemas.microsoft.com/office/drawing/2014/main" id="{D04B305B-3C58-42CE-9CE7-6C297E468930}"/>
              </a:ext>
            </a:extLst>
          </p:cNvPr>
          <p:cNvSpPr>
            <a:spLocks noChangeArrowheads="1"/>
          </p:cNvSpPr>
          <p:nvPr/>
        </p:nvSpPr>
        <p:spPr bwMode="auto">
          <a:xfrm>
            <a:off x="7480300" y="469900"/>
            <a:ext cx="1460500" cy="749300"/>
          </a:xfrm>
          <a:prstGeom prst="roundRect">
            <a:avLst>
              <a:gd name="adj" fmla="val 16667"/>
            </a:avLst>
          </a:prstGeom>
          <a:solidFill>
            <a:schemeClr val="accent2"/>
          </a:solidFill>
          <a:ln>
            <a:noFill/>
          </a:ln>
          <a:effectLst>
            <a:outerShdw dist="85194" dir="1593903" algn="ctr" rotWithShape="0">
              <a:schemeClr val="tx2">
                <a:alpha val="50000"/>
              </a:schemeClr>
            </a:outerShdw>
          </a:effectLst>
          <a:extLst>
            <a:ext uri="{91240B29-F687-4F45-9708-019B960494DF}">
              <a14:hiddenLine xmlns:a14="http://schemas.microsoft.com/office/drawing/2010/main" w="38100" cmpd="dbl">
                <a:solidFill>
                  <a:srgbClr val="FFFFFF"/>
                </a:solidFill>
                <a:round/>
                <a:headEnd/>
                <a:tailEnd/>
              </a14:hiddenLine>
            </a:ext>
          </a:extLst>
        </p:spPr>
        <p:txBody>
          <a:bodyPr wrap="none" anchor="ctr"/>
          <a:lstStyle/>
          <a:p>
            <a:pPr algn="ctr"/>
            <a:r>
              <a:rPr lang="he-IL" altLang="he-IL" b="1">
                <a:solidFill>
                  <a:schemeClr val="bg1"/>
                </a:solidFill>
              </a:rPr>
              <a:t>שיח</a:t>
            </a:r>
          </a:p>
          <a:p>
            <a:pPr algn="ctr"/>
            <a:r>
              <a:rPr lang="he-IL" altLang="he-IL" b="1">
                <a:solidFill>
                  <a:schemeClr val="bg1"/>
                </a:solidFill>
              </a:rPr>
              <a:t>ברשת</a:t>
            </a:r>
            <a:endParaRPr lang="en-US" altLang="he-IL" b="1">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8" name="WordArt 18">
            <a:extLst>
              <a:ext uri="{FF2B5EF4-FFF2-40B4-BE49-F238E27FC236}">
                <a16:creationId xmlns:a16="http://schemas.microsoft.com/office/drawing/2014/main" id="{DB045AC4-0A9E-4C98-8882-01166A498307}"/>
              </a:ext>
            </a:extLst>
          </p:cNvPr>
          <p:cNvSpPr>
            <a:spLocks noChangeArrowheads="1" noChangeShapeType="1" noTextEdit="1"/>
          </p:cNvSpPr>
          <p:nvPr/>
        </p:nvSpPr>
        <p:spPr bwMode="auto">
          <a:xfrm>
            <a:off x="1465263" y="896938"/>
            <a:ext cx="4641850" cy="6191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he-IL" sz="3600" kern="10">
                <a:ln w="9525">
                  <a:solidFill>
                    <a:srgbClr val="000000"/>
                  </a:solidFill>
                  <a:round/>
                  <a:headEnd/>
                  <a:tailEnd/>
                </a:ln>
                <a:latin typeface="Guttman Yad-Brush" panose="02010401010101010101" pitchFamily="2" charset="-79"/>
                <a:cs typeface="Guttman Yad-Brush" panose="02010401010101010101" pitchFamily="2" charset="-79"/>
              </a:rPr>
              <a:t>אפשר לשנות תמונות באופן פוגע</a:t>
            </a:r>
          </a:p>
        </p:txBody>
      </p:sp>
      <p:grpSp>
        <p:nvGrpSpPr>
          <p:cNvPr id="30757" name="Group 37">
            <a:extLst>
              <a:ext uri="{FF2B5EF4-FFF2-40B4-BE49-F238E27FC236}">
                <a16:creationId xmlns:a16="http://schemas.microsoft.com/office/drawing/2014/main" id="{1E894321-1460-42D3-AA2C-931BB556B24A}"/>
              </a:ext>
            </a:extLst>
          </p:cNvPr>
          <p:cNvGrpSpPr>
            <a:grpSpLocks/>
          </p:cNvGrpSpPr>
          <p:nvPr/>
        </p:nvGrpSpPr>
        <p:grpSpPr bwMode="auto">
          <a:xfrm>
            <a:off x="2760663" y="2352675"/>
            <a:ext cx="3487737" cy="3605213"/>
            <a:chOff x="1739" y="1482"/>
            <a:chExt cx="2197" cy="2271"/>
          </a:xfrm>
        </p:grpSpPr>
        <p:pic>
          <p:nvPicPr>
            <p:cNvPr id="30748" name="Picture 28" descr="Argentinian boy smiles - click to see bigger picture">
              <a:extLst>
                <a:ext uri="{FF2B5EF4-FFF2-40B4-BE49-F238E27FC236}">
                  <a16:creationId xmlns:a16="http://schemas.microsoft.com/office/drawing/2014/main" id="{44C371C5-827C-4624-888D-FF176F7FD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 y="1482"/>
              <a:ext cx="1514" cy="2271"/>
            </a:xfrm>
            <a:prstGeom prst="rect">
              <a:avLst/>
            </a:prstGeom>
            <a:noFill/>
            <a:extLst>
              <a:ext uri="{909E8E84-426E-40DD-AFC4-6F175D3DCCD1}">
                <a14:hiddenFill xmlns:a14="http://schemas.microsoft.com/office/drawing/2010/main">
                  <a:solidFill>
                    <a:srgbClr val="FFFFFF"/>
                  </a:solidFill>
                </a14:hiddenFill>
              </a:ext>
            </a:extLst>
          </p:spPr>
        </p:pic>
        <p:pic>
          <p:nvPicPr>
            <p:cNvPr id="30749" name="Picture 29">
              <a:extLst>
                <a:ext uri="{FF2B5EF4-FFF2-40B4-BE49-F238E27FC236}">
                  <a16:creationId xmlns:a16="http://schemas.microsoft.com/office/drawing/2014/main" id="{187201C5-282B-4B47-90CF-322239FFF4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7" y="1482"/>
              <a:ext cx="1509" cy="2271"/>
            </a:xfrm>
            <a:prstGeom prst="rect">
              <a:avLst/>
            </a:prstGeom>
            <a:noFill/>
            <a:extLst>
              <a:ext uri="{909E8E84-426E-40DD-AFC4-6F175D3DCCD1}">
                <a14:hiddenFill xmlns:a14="http://schemas.microsoft.com/office/drawing/2010/main">
                  <a:solidFill>
                    <a:srgbClr val="FFFFFF"/>
                  </a:solidFill>
                </a14:hiddenFill>
              </a:ext>
            </a:extLst>
          </p:spPr>
        </p:pic>
      </p:grpSp>
      <p:pic>
        <p:nvPicPr>
          <p:cNvPr id="30750" name="Picture 30">
            <a:extLst>
              <a:ext uri="{FF2B5EF4-FFF2-40B4-BE49-F238E27FC236}">
                <a16:creationId xmlns:a16="http://schemas.microsoft.com/office/drawing/2014/main" id="{3A7159A3-C293-48FB-B541-5C900FCB84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706438"/>
            <a:ext cx="1066800" cy="1819275"/>
          </a:xfrm>
          <a:prstGeom prst="rect">
            <a:avLst/>
          </a:prstGeo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30756" name="AutoShape 36">
            <a:extLst>
              <a:ext uri="{FF2B5EF4-FFF2-40B4-BE49-F238E27FC236}">
                <a16:creationId xmlns:a16="http://schemas.microsoft.com/office/drawing/2014/main" id="{C1600A9F-8C21-42F9-A9C4-817E1A300D87}"/>
              </a:ext>
            </a:extLst>
          </p:cNvPr>
          <p:cNvSpPr>
            <a:spLocks noChangeArrowheads="1"/>
          </p:cNvSpPr>
          <p:nvPr/>
        </p:nvSpPr>
        <p:spPr bwMode="auto">
          <a:xfrm>
            <a:off x="7480300" y="469900"/>
            <a:ext cx="1460500" cy="749300"/>
          </a:xfrm>
          <a:prstGeom prst="roundRect">
            <a:avLst>
              <a:gd name="adj" fmla="val 16667"/>
            </a:avLst>
          </a:prstGeom>
          <a:solidFill>
            <a:schemeClr val="accent2"/>
          </a:solidFill>
          <a:ln>
            <a:noFill/>
          </a:ln>
          <a:effectLst>
            <a:outerShdw dist="85194" dir="1593903" algn="ctr" rotWithShape="0">
              <a:schemeClr val="tx2">
                <a:alpha val="50000"/>
              </a:schemeClr>
            </a:outerShdw>
          </a:effectLst>
          <a:extLst>
            <a:ext uri="{91240B29-F687-4F45-9708-019B960494DF}">
              <a14:hiddenLine xmlns:a14="http://schemas.microsoft.com/office/drawing/2010/main" w="38100" cmpd="dbl">
                <a:solidFill>
                  <a:srgbClr val="FFFFFF"/>
                </a:solidFill>
                <a:round/>
                <a:headEnd/>
                <a:tailEnd/>
              </a14:hiddenLine>
            </a:ext>
          </a:extLst>
        </p:spPr>
        <p:txBody>
          <a:bodyPr wrap="none" anchor="ctr"/>
          <a:lstStyle/>
          <a:p>
            <a:pPr algn="ctr"/>
            <a:r>
              <a:rPr lang="he-IL" altLang="he-IL" b="1">
                <a:solidFill>
                  <a:schemeClr val="bg1"/>
                </a:solidFill>
              </a:rPr>
              <a:t>שיח</a:t>
            </a:r>
          </a:p>
          <a:p>
            <a:pPr algn="ctr"/>
            <a:r>
              <a:rPr lang="he-IL" altLang="he-IL" b="1">
                <a:solidFill>
                  <a:schemeClr val="bg1"/>
                </a:solidFill>
              </a:rPr>
              <a:t>ברשת</a:t>
            </a:r>
            <a:endParaRPr lang="en-US" altLang="he-IL" b="1">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a:extLst>
              <a:ext uri="{FF2B5EF4-FFF2-40B4-BE49-F238E27FC236}">
                <a16:creationId xmlns:a16="http://schemas.microsoft.com/office/drawing/2014/main" id="{602905FD-B9B7-49D7-B5ED-48BB09D55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2370138"/>
            <a:ext cx="6445250" cy="3138487"/>
          </a:xfrm>
          <a:prstGeom prst="rect">
            <a:avLst/>
          </a:prstGeom>
          <a:noFill/>
          <a:ln w="9525">
            <a:solidFill>
              <a:schemeClr val="tx1"/>
            </a:solidFill>
            <a:miter lim="800000"/>
            <a:headEnd/>
            <a:tailEnd/>
          </a:ln>
          <a:effectLst>
            <a:outerShdw dist="107763" dir="18900000" algn="ctr" rotWithShape="0">
              <a:srgbClr val="FF0000">
                <a:alpha val="50000"/>
              </a:srgbClr>
            </a:outerShdw>
          </a:effectLst>
          <a:extLst>
            <a:ext uri="{909E8E84-426E-40DD-AFC4-6F175D3DCCD1}">
              <a14:hiddenFill xmlns:a14="http://schemas.microsoft.com/office/drawing/2010/main">
                <a:solidFill>
                  <a:srgbClr val="FFFFFF"/>
                </a:solidFill>
              </a14:hiddenFill>
            </a:ext>
          </a:extLst>
        </p:spPr>
      </p:pic>
      <p:sp>
        <p:nvSpPr>
          <p:cNvPr id="41989" name="WordArt 1029">
            <a:extLst>
              <a:ext uri="{FF2B5EF4-FFF2-40B4-BE49-F238E27FC236}">
                <a16:creationId xmlns:a16="http://schemas.microsoft.com/office/drawing/2014/main" id="{3BE2D40D-A86E-4C25-B639-6226F459B6CD}"/>
              </a:ext>
            </a:extLst>
          </p:cNvPr>
          <p:cNvSpPr>
            <a:spLocks noChangeArrowheads="1" noChangeShapeType="1" noTextEdit="1"/>
          </p:cNvSpPr>
          <p:nvPr/>
        </p:nvSpPr>
        <p:spPr bwMode="auto">
          <a:xfrm>
            <a:off x="966788" y="1036638"/>
            <a:ext cx="4997450" cy="6191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he-IL" sz="3600" kern="10">
                <a:ln w="9525">
                  <a:solidFill>
                    <a:srgbClr val="000000"/>
                  </a:solidFill>
                  <a:round/>
                  <a:headEnd/>
                  <a:tailEnd/>
                </a:ln>
                <a:latin typeface="Guttman Yad-Brush" panose="02010401010101010101" pitchFamily="2" charset="-79"/>
                <a:cs typeface="Guttman Yad-Brush" panose="02010401010101010101" pitchFamily="2" charset="-79"/>
              </a:rPr>
              <a:t>לפעמים כותבים בשפה גסה ומעליבה</a:t>
            </a:r>
          </a:p>
        </p:txBody>
      </p:sp>
      <p:pic>
        <p:nvPicPr>
          <p:cNvPr id="41990" name="Picture 1030">
            <a:extLst>
              <a:ext uri="{FF2B5EF4-FFF2-40B4-BE49-F238E27FC236}">
                <a16:creationId xmlns:a16="http://schemas.microsoft.com/office/drawing/2014/main" id="{53EEA21A-F276-4CB9-A9F3-CFFB0DB934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8688" y="334963"/>
            <a:ext cx="1066800" cy="1866900"/>
          </a:xfrm>
          <a:prstGeom prst="rect">
            <a:avLst/>
          </a:prstGeo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41996" name="AutoShape 1036">
            <a:extLst>
              <a:ext uri="{FF2B5EF4-FFF2-40B4-BE49-F238E27FC236}">
                <a16:creationId xmlns:a16="http://schemas.microsoft.com/office/drawing/2014/main" id="{4F188F9F-2A7F-44CD-A494-7019FC07E969}"/>
              </a:ext>
            </a:extLst>
          </p:cNvPr>
          <p:cNvSpPr>
            <a:spLocks noChangeArrowheads="1"/>
          </p:cNvSpPr>
          <p:nvPr/>
        </p:nvSpPr>
        <p:spPr bwMode="auto">
          <a:xfrm>
            <a:off x="7480300" y="469900"/>
            <a:ext cx="1460500" cy="749300"/>
          </a:xfrm>
          <a:prstGeom prst="roundRect">
            <a:avLst>
              <a:gd name="adj" fmla="val 16667"/>
            </a:avLst>
          </a:prstGeom>
          <a:solidFill>
            <a:schemeClr val="accent2"/>
          </a:solidFill>
          <a:ln>
            <a:noFill/>
          </a:ln>
          <a:effectLst>
            <a:outerShdw dist="85194" dir="1593903" algn="ctr" rotWithShape="0">
              <a:schemeClr val="tx2">
                <a:alpha val="50000"/>
              </a:schemeClr>
            </a:outerShdw>
          </a:effectLst>
          <a:extLst>
            <a:ext uri="{91240B29-F687-4F45-9708-019B960494DF}">
              <a14:hiddenLine xmlns:a14="http://schemas.microsoft.com/office/drawing/2010/main" w="38100" cmpd="dbl">
                <a:solidFill>
                  <a:srgbClr val="FFFFFF"/>
                </a:solidFill>
                <a:round/>
                <a:headEnd/>
                <a:tailEnd/>
              </a14:hiddenLine>
            </a:ext>
          </a:extLst>
        </p:spPr>
        <p:txBody>
          <a:bodyPr wrap="none" anchor="ctr"/>
          <a:lstStyle/>
          <a:p>
            <a:pPr algn="ctr"/>
            <a:r>
              <a:rPr lang="he-IL" altLang="he-IL" b="1">
                <a:solidFill>
                  <a:schemeClr val="bg1"/>
                </a:solidFill>
              </a:rPr>
              <a:t>שיח</a:t>
            </a:r>
          </a:p>
          <a:p>
            <a:pPr algn="ctr"/>
            <a:r>
              <a:rPr lang="he-IL" altLang="he-IL" b="1">
                <a:solidFill>
                  <a:schemeClr val="bg1"/>
                </a:solidFill>
              </a:rPr>
              <a:t>ברשת</a:t>
            </a:r>
            <a:endParaRPr lang="en-US" altLang="he-IL" b="1">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4" name="Picture 12">
            <a:extLst>
              <a:ext uri="{FF2B5EF4-FFF2-40B4-BE49-F238E27FC236}">
                <a16:creationId xmlns:a16="http://schemas.microsoft.com/office/drawing/2014/main" id="{698E342B-A2A4-47B3-8563-8B877FC49D0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063" y="288925"/>
            <a:ext cx="2047875" cy="1611313"/>
          </a:xfrm>
          <a:prstGeom prst="rect">
            <a:avLst/>
          </a:prstGeom>
          <a:noFill/>
          <a:extLst>
            <a:ext uri="{909E8E84-426E-40DD-AFC4-6F175D3DCCD1}">
              <a14:hiddenFill xmlns:a14="http://schemas.microsoft.com/office/drawing/2010/main">
                <a:solidFill>
                  <a:srgbClr val="FFFFFF"/>
                </a:solidFill>
              </a14:hiddenFill>
            </a:ext>
          </a:extLst>
        </p:spPr>
      </p:pic>
      <p:sp>
        <p:nvSpPr>
          <p:cNvPr id="33806" name="WordArt 14">
            <a:extLst>
              <a:ext uri="{FF2B5EF4-FFF2-40B4-BE49-F238E27FC236}">
                <a16:creationId xmlns:a16="http://schemas.microsoft.com/office/drawing/2014/main" id="{10D2F7AF-6417-4912-AC42-B4BD90855919}"/>
              </a:ext>
            </a:extLst>
          </p:cNvPr>
          <p:cNvSpPr>
            <a:spLocks noChangeArrowheads="1" noChangeShapeType="1" noTextEdit="1"/>
          </p:cNvSpPr>
          <p:nvPr/>
        </p:nvSpPr>
        <p:spPr bwMode="auto">
          <a:xfrm>
            <a:off x="3244850" y="684213"/>
            <a:ext cx="3719513" cy="1076325"/>
          </a:xfrm>
          <a:prstGeom prst="rect">
            <a:avLst/>
          </a:prstGeom>
        </p:spPr>
        <p:txBody>
          <a:bodyPr wrap="none" fromWordArt="1">
            <a:prstTxWarp prst="textPlain">
              <a:avLst>
                <a:gd name="adj" fmla="val 50000"/>
              </a:avLst>
            </a:prstTxWarp>
          </a:bodyPr>
          <a:lstStyle/>
          <a:p>
            <a:pPr algn="ctr"/>
            <a:r>
              <a:rPr lang="he-IL" sz="2800" kern="10">
                <a:ln w="9525">
                  <a:solidFill>
                    <a:srgbClr val="000000"/>
                  </a:solidFill>
                  <a:round/>
                  <a:headEnd/>
                  <a:tailEnd/>
                </a:ln>
                <a:solidFill>
                  <a:srgbClr val="FF0000"/>
                </a:solidFill>
                <a:effectLst>
                  <a:outerShdw dist="17961" dir="2700000" algn="ctr" rotWithShape="0">
                    <a:schemeClr val="tx1"/>
                  </a:outerShdw>
                </a:effectLst>
                <a:latin typeface="Guttman Yad-Brush" panose="02010401010101010101" pitchFamily="2" charset="-79"/>
                <a:cs typeface="Guttman Yad-Brush" panose="02010401010101010101" pitchFamily="2" charset="-79"/>
              </a:rPr>
              <a:t> גולש נבון צריך לדעת...</a:t>
            </a:r>
          </a:p>
        </p:txBody>
      </p:sp>
      <p:grpSp>
        <p:nvGrpSpPr>
          <p:cNvPr id="33827" name="Group 35">
            <a:extLst>
              <a:ext uri="{FF2B5EF4-FFF2-40B4-BE49-F238E27FC236}">
                <a16:creationId xmlns:a16="http://schemas.microsoft.com/office/drawing/2014/main" id="{BB385ED2-841C-4FD2-9632-3E03895479B1}"/>
              </a:ext>
            </a:extLst>
          </p:cNvPr>
          <p:cNvGrpSpPr>
            <a:grpSpLocks/>
          </p:cNvGrpSpPr>
          <p:nvPr/>
        </p:nvGrpSpPr>
        <p:grpSpPr bwMode="auto">
          <a:xfrm>
            <a:off x="1173163" y="2038350"/>
            <a:ext cx="6538912" cy="701675"/>
            <a:chOff x="739" y="1284"/>
            <a:chExt cx="4119" cy="442"/>
          </a:xfrm>
        </p:grpSpPr>
        <p:sp>
          <p:nvSpPr>
            <p:cNvPr id="33808" name="Text Box 16">
              <a:extLst>
                <a:ext uri="{FF2B5EF4-FFF2-40B4-BE49-F238E27FC236}">
                  <a16:creationId xmlns:a16="http://schemas.microsoft.com/office/drawing/2014/main" id="{060D3854-6695-479B-B97E-E8EE01C2A1A2}"/>
                </a:ext>
              </a:extLst>
            </p:cNvPr>
            <p:cNvSpPr txBox="1">
              <a:spLocks noChangeArrowheads="1"/>
            </p:cNvSpPr>
            <p:nvPr/>
          </p:nvSpPr>
          <p:spPr bwMode="auto">
            <a:xfrm>
              <a:off x="739" y="1284"/>
              <a:ext cx="3725" cy="44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sz="2000" b="1">
                  <a:solidFill>
                    <a:srgbClr val="FF0000"/>
                  </a:solidFill>
                </a:rPr>
                <a:t>מסור רק פרטים כלליים ולא פרטים מזהים לאנשים איתם אתה משוחח ברשת</a:t>
              </a:r>
              <a:endParaRPr lang="en-US" altLang="he-IL" sz="2000" b="1">
                <a:solidFill>
                  <a:srgbClr val="FF0000"/>
                </a:solidFill>
              </a:endParaRPr>
            </a:p>
          </p:txBody>
        </p:sp>
        <p:pic>
          <p:nvPicPr>
            <p:cNvPr id="33814" name="Picture 22">
              <a:extLst>
                <a:ext uri="{FF2B5EF4-FFF2-40B4-BE49-F238E27FC236}">
                  <a16:creationId xmlns:a16="http://schemas.microsoft.com/office/drawing/2014/main" id="{F96C6797-8DEB-498E-A703-29D80563D9E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44" y="1436"/>
              <a:ext cx="114" cy="1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828" name="Group 36">
            <a:extLst>
              <a:ext uri="{FF2B5EF4-FFF2-40B4-BE49-F238E27FC236}">
                <a16:creationId xmlns:a16="http://schemas.microsoft.com/office/drawing/2014/main" id="{E34C4CE9-9968-4E86-821B-9032A06E78D3}"/>
              </a:ext>
            </a:extLst>
          </p:cNvPr>
          <p:cNvGrpSpPr>
            <a:grpSpLocks/>
          </p:cNvGrpSpPr>
          <p:nvPr/>
        </p:nvGrpSpPr>
        <p:grpSpPr bwMode="auto">
          <a:xfrm>
            <a:off x="1157288" y="2876550"/>
            <a:ext cx="6554787" cy="701675"/>
            <a:chOff x="729" y="1812"/>
            <a:chExt cx="4129" cy="442"/>
          </a:xfrm>
        </p:grpSpPr>
        <p:sp>
          <p:nvSpPr>
            <p:cNvPr id="33809" name="Text Box 17">
              <a:extLst>
                <a:ext uri="{FF2B5EF4-FFF2-40B4-BE49-F238E27FC236}">
                  <a16:creationId xmlns:a16="http://schemas.microsoft.com/office/drawing/2014/main" id="{5C448674-F997-4EDC-93CF-47635DC7E512}"/>
                </a:ext>
              </a:extLst>
            </p:cNvPr>
            <p:cNvSpPr txBox="1">
              <a:spLocks noChangeArrowheads="1"/>
            </p:cNvSpPr>
            <p:nvPr/>
          </p:nvSpPr>
          <p:spPr bwMode="auto">
            <a:xfrm>
              <a:off x="729" y="1812"/>
              <a:ext cx="3735" cy="44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sz="2000" b="1">
                  <a:solidFill>
                    <a:srgbClr val="FF0000"/>
                  </a:solidFill>
                </a:rPr>
                <a:t>הפסק מייד שיחה בה אתה מרגיש לא נוח וספר לאדם מבוגר שאתה סומך עליו</a:t>
              </a:r>
              <a:endParaRPr lang="en-US" altLang="he-IL" sz="2000" b="1">
                <a:solidFill>
                  <a:srgbClr val="FF0000"/>
                </a:solidFill>
              </a:endParaRPr>
            </a:p>
          </p:txBody>
        </p:sp>
        <p:pic>
          <p:nvPicPr>
            <p:cNvPr id="33815" name="Picture 23">
              <a:extLst>
                <a:ext uri="{FF2B5EF4-FFF2-40B4-BE49-F238E27FC236}">
                  <a16:creationId xmlns:a16="http://schemas.microsoft.com/office/drawing/2014/main" id="{367B8B2F-A0C3-478B-B2EA-E045F9E98D2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44" y="2012"/>
              <a:ext cx="114" cy="1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829" name="Group 37">
            <a:extLst>
              <a:ext uri="{FF2B5EF4-FFF2-40B4-BE49-F238E27FC236}">
                <a16:creationId xmlns:a16="http://schemas.microsoft.com/office/drawing/2014/main" id="{9D1995D9-E416-41E8-8466-474E6D3A947A}"/>
              </a:ext>
            </a:extLst>
          </p:cNvPr>
          <p:cNvGrpSpPr>
            <a:grpSpLocks/>
          </p:cNvGrpSpPr>
          <p:nvPr/>
        </p:nvGrpSpPr>
        <p:grpSpPr bwMode="auto">
          <a:xfrm>
            <a:off x="1143000" y="3790950"/>
            <a:ext cx="6569075" cy="701675"/>
            <a:chOff x="720" y="2388"/>
            <a:chExt cx="4138" cy="442"/>
          </a:xfrm>
        </p:grpSpPr>
        <p:sp>
          <p:nvSpPr>
            <p:cNvPr id="33810" name="Text Box 18">
              <a:extLst>
                <a:ext uri="{FF2B5EF4-FFF2-40B4-BE49-F238E27FC236}">
                  <a16:creationId xmlns:a16="http://schemas.microsoft.com/office/drawing/2014/main" id="{FB1A6401-DD55-4F61-9CDD-F7100DB728A9}"/>
                </a:ext>
              </a:extLst>
            </p:cNvPr>
            <p:cNvSpPr txBox="1">
              <a:spLocks noChangeArrowheads="1"/>
            </p:cNvSpPr>
            <p:nvPr/>
          </p:nvSpPr>
          <p:spPr bwMode="auto">
            <a:xfrm>
              <a:off x="720" y="2388"/>
              <a:ext cx="3744" cy="442"/>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spcBef>
                  <a:spcPct val="50000"/>
                </a:spcBef>
              </a:pPr>
              <a:r>
                <a:rPr lang="he-IL" altLang="he-IL" sz="2000" b="1">
                  <a:solidFill>
                    <a:srgbClr val="FF0000"/>
                  </a:solidFill>
                </a:rPr>
                <a:t>אם אתה רוצה להיפגש עם חבר שהכרת ברשת, בקש מאדם מבוגר שילווה אותך וקבע פגישה במקום ציבורי</a:t>
              </a:r>
              <a:endParaRPr lang="en-US" altLang="he-IL" sz="2000" b="1">
                <a:solidFill>
                  <a:srgbClr val="FF0000"/>
                </a:solidFill>
              </a:endParaRPr>
            </a:p>
          </p:txBody>
        </p:sp>
        <p:pic>
          <p:nvPicPr>
            <p:cNvPr id="33816" name="Picture 24">
              <a:extLst>
                <a:ext uri="{FF2B5EF4-FFF2-40B4-BE49-F238E27FC236}">
                  <a16:creationId xmlns:a16="http://schemas.microsoft.com/office/drawing/2014/main" id="{1FD0BD6E-FEBF-4FAE-877E-A88AEBE239A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44" y="2540"/>
              <a:ext cx="114" cy="1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833" name="Group 41">
            <a:extLst>
              <a:ext uri="{FF2B5EF4-FFF2-40B4-BE49-F238E27FC236}">
                <a16:creationId xmlns:a16="http://schemas.microsoft.com/office/drawing/2014/main" id="{B86DEF5D-22AB-4AC4-9F6F-CD5EAABB934B}"/>
              </a:ext>
            </a:extLst>
          </p:cNvPr>
          <p:cNvGrpSpPr>
            <a:grpSpLocks/>
          </p:cNvGrpSpPr>
          <p:nvPr/>
        </p:nvGrpSpPr>
        <p:grpSpPr bwMode="auto">
          <a:xfrm>
            <a:off x="1165225" y="4629150"/>
            <a:ext cx="6546850" cy="396875"/>
            <a:chOff x="734" y="2916"/>
            <a:chExt cx="4124" cy="250"/>
          </a:xfrm>
        </p:grpSpPr>
        <p:sp>
          <p:nvSpPr>
            <p:cNvPr id="33811" name="Text Box 19">
              <a:extLst>
                <a:ext uri="{FF2B5EF4-FFF2-40B4-BE49-F238E27FC236}">
                  <a16:creationId xmlns:a16="http://schemas.microsoft.com/office/drawing/2014/main" id="{EBDFF3A7-27CF-4E94-B52D-B476A9D59361}"/>
                </a:ext>
              </a:extLst>
            </p:cNvPr>
            <p:cNvSpPr txBox="1">
              <a:spLocks noChangeArrowheads="1"/>
            </p:cNvSpPr>
            <p:nvPr/>
          </p:nvSpPr>
          <p:spPr bwMode="auto">
            <a:xfrm>
              <a:off x="734" y="2916"/>
              <a:ext cx="3730" cy="250"/>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sz="2000" b="1">
                  <a:solidFill>
                    <a:srgbClr val="FF0000"/>
                  </a:solidFill>
                </a:rPr>
                <a:t>אל תקבל מתנות מאנשים שנפגשת איתם ברשת</a:t>
              </a:r>
              <a:endParaRPr lang="en-US" altLang="he-IL" sz="2000" b="1">
                <a:solidFill>
                  <a:srgbClr val="FF0000"/>
                </a:solidFill>
              </a:endParaRPr>
            </a:p>
          </p:txBody>
        </p:sp>
        <p:pic>
          <p:nvPicPr>
            <p:cNvPr id="33817" name="Picture 25">
              <a:extLst>
                <a:ext uri="{FF2B5EF4-FFF2-40B4-BE49-F238E27FC236}">
                  <a16:creationId xmlns:a16="http://schemas.microsoft.com/office/drawing/2014/main" id="{6E235CF2-1A6C-4BB5-954B-70F9F7D4B47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44" y="2972"/>
              <a:ext cx="114" cy="1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831" name="Group 39">
            <a:extLst>
              <a:ext uri="{FF2B5EF4-FFF2-40B4-BE49-F238E27FC236}">
                <a16:creationId xmlns:a16="http://schemas.microsoft.com/office/drawing/2014/main" id="{B13A450F-5F93-4B8B-9B39-B4B00563F806}"/>
              </a:ext>
            </a:extLst>
          </p:cNvPr>
          <p:cNvGrpSpPr>
            <a:grpSpLocks/>
          </p:cNvGrpSpPr>
          <p:nvPr/>
        </p:nvGrpSpPr>
        <p:grpSpPr bwMode="auto">
          <a:xfrm>
            <a:off x="1165225" y="5162550"/>
            <a:ext cx="6546850" cy="396875"/>
            <a:chOff x="734" y="3252"/>
            <a:chExt cx="4124" cy="250"/>
          </a:xfrm>
        </p:grpSpPr>
        <p:sp>
          <p:nvSpPr>
            <p:cNvPr id="33812" name="Text Box 20">
              <a:extLst>
                <a:ext uri="{FF2B5EF4-FFF2-40B4-BE49-F238E27FC236}">
                  <a16:creationId xmlns:a16="http://schemas.microsoft.com/office/drawing/2014/main" id="{19C62719-1372-4636-BEDA-7E299CC19F9C}"/>
                </a:ext>
              </a:extLst>
            </p:cNvPr>
            <p:cNvSpPr txBox="1">
              <a:spLocks noChangeArrowheads="1"/>
            </p:cNvSpPr>
            <p:nvPr/>
          </p:nvSpPr>
          <p:spPr bwMode="auto">
            <a:xfrm>
              <a:off x="734" y="3252"/>
              <a:ext cx="3730" cy="2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spcBef>
                  <a:spcPct val="50000"/>
                </a:spcBef>
              </a:pPr>
              <a:r>
                <a:rPr lang="he-IL" altLang="he-IL" sz="2000" b="1">
                  <a:solidFill>
                    <a:srgbClr val="FF0000"/>
                  </a:solidFill>
                </a:rPr>
                <a:t>נסח את דבריך בזהירות, בשפה ברורה ובלי לפגוע</a:t>
              </a:r>
              <a:endParaRPr lang="en-US" altLang="he-IL" sz="2000" b="1">
                <a:solidFill>
                  <a:srgbClr val="FF0000"/>
                </a:solidFill>
              </a:endParaRPr>
            </a:p>
          </p:txBody>
        </p:sp>
        <p:pic>
          <p:nvPicPr>
            <p:cNvPr id="33818" name="Picture 26">
              <a:extLst>
                <a:ext uri="{FF2B5EF4-FFF2-40B4-BE49-F238E27FC236}">
                  <a16:creationId xmlns:a16="http://schemas.microsoft.com/office/drawing/2014/main" id="{9265EBB4-3009-4F91-A253-5AC8275271E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44" y="3356"/>
              <a:ext cx="114" cy="1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832" name="Group 40">
            <a:extLst>
              <a:ext uri="{FF2B5EF4-FFF2-40B4-BE49-F238E27FC236}">
                <a16:creationId xmlns:a16="http://schemas.microsoft.com/office/drawing/2014/main" id="{E5A8D592-8E07-4270-891B-50F827979D80}"/>
              </a:ext>
            </a:extLst>
          </p:cNvPr>
          <p:cNvGrpSpPr>
            <a:grpSpLocks/>
          </p:cNvGrpSpPr>
          <p:nvPr/>
        </p:nvGrpSpPr>
        <p:grpSpPr bwMode="auto">
          <a:xfrm>
            <a:off x="1173163" y="5695950"/>
            <a:ext cx="6538912" cy="396875"/>
            <a:chOff x="739" y="3588"/>
            <a:chExt cx="4119" cy="250"/>
          </a:xfrm>
        </p:grpSpPr>
        <p:sp>
          <p:nvSpPr>
            <p:cNvPr id="33813" name="Text Box 21">
              <a:extLst>
                <a:ext uri="{FF2B5EF4-FFF2-40B4-BE49-F238E27FC236}">
                  <a16:creationId xmlns:a16="http://schemas.microsoft.com/office/drawing/2014/main" id="{FA232E41-4DDA-467D-AC65-B5A5A72D04FA}"/>
                </a:ext>
              </a:extLst>
            </p:cNvPr>
            <p:cNvSpPr txBox="1">
              <a:spLocks noChangeArrowheads="1"/>
            </p:cNvSpPr>
            <p:nvPr/>
          </p:nvSpPr>
          <p:spPr bwMode="auto">
            <a:xfrm>
              <a:off x="739" y="3588"/>
              <a:ext cx="3725" cy="2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sz="2000" b="1">
                  <a:solidFill>
                    <a:srgbClr val="FF0000"/>
                  </a:solidFill>
                </a:rPr>
                <a:t>אל תפרסם פרטים, מידע ותמונות של אחרים ללא רשותם</a:t>
              </a:r>
              <a:endParaRPr lang="en-US" altLang="he-IL" sz="2000" b="1">
                <a:solidFill>
                  <a:srgbClr val="FF0000"/>
                </a:solidFill>
              </a:endParaRPr>
            </a:p>
          </p:txBody>
        </p:sp>
        <p:pic>
          <p:nvPicPr>
            <p:cNvPr id="33819" name="Picture 27">
              <a:extLst>
                <a:ext uri="{FF2B5EF4-FFF2-40B4-BE49-F238E27FC236}">
                  <a16:creationId xmlns:a16="http://schemas.microsoft.com/office/drawing/2014/main" id="{71211767-1783-4981-9E5F-34F3C4F9F9B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44" y="3650"/>
              <a:ext cx="114" cy="108"/>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33827"/>
                                        </p:tgtEl>
                                        <p:attrNameLst>
                                          <p:attrName>style.visibility</p:attrName>
                                        </p:attrNameLst>
                                      </p:cBhvr>
                                      <p:to>
                                        <p:strVal val="visible"/>
                                      </p:to>
                                    </p:set>
                                    <p:animEffect transition="in" filter="wipe(right)">
                                      <p:cBhvr>
                                        <p:cTn id="7" dur="2000"/>
                                        <p:tgtEl>
                                          <p:spTgt spid="338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33828"/>
                                        </p:tgtEl>
                                        <p:attrNameLst>
                                          <p:attrName>style.visibility</p:attrName>
                                        </p:attrNameLst>
                                      </p:cBhvr>
                                      <p:to>
                                        <p:strVal val="visible"/>
                                      </p:to>
                                    </p:set>
                                    <p:animEffect transition="in" filter="wipe(right)">
                                      <p:cBhvr>
                                        <p:cTn id="12" dur="2000"/>
                                        <p:tgtEl>
                                          <p:spTgt spid="338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33829"/>
                                        </p:tgtEl>
                                        <p:attrNameLst>
                                          <p:attrName>style.visibility</p:attrName>
                                        </p:attrNameLst>
                                      </p:cBhvr>
                                      <p:to>
                                        <p:strVal val="visible"/>
                                      </p:to>
                                    </p:set>
                                    <p:animEffect transition="in" filter="wipe(right)">
                                      <p:cBhvr>
                                        <p:cTn id="17" dur="2000"/>
                                        <p:tgtEl>
                                          <p:spTgt spid="338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33833"/>
                                        </p:tgtEl>
                                        <p:attrNameLst>
                                          <p:attrName>style.visibility</p:attrName>
                                        </p:attrNameLst>
                                      </p:cBhvr>
                                      <p:to>
                                        <p:strVal val="visible"/>
                                      </p:to>
                                    </p:set>
                                    <p:animEffect transition="in" filter="wipe(right)">
                                      <p:cBhvr>
                                        <p:cTn id="22" dur="2000"/>
                                        <p:tgtEl>
                                          <p:spTgt spid="3383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33831"/>
                                        </p:tgtEl>
                                        <p:attrNameLst>
                                          <p:attrName>style.visibility</p:attrName>
                                        </p:attrNameLst>
                                      </p:cBhvr>
                                      <p:to>
                                        <p:strVal val="visible"/>
                                      </p:to>
                                    </p:set>
                                    <p:animEffect transition="in" filter="wipe(right)">
                                      <p:cBhvr>
                                        <p:cTn id="27" dur="2000"/>
                                        <p:tgtEl>
                                          <p:spTgt spid="3383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33832"/>
                                        </p:tgtEl>
                                        <p:attrNameLst>
                                          <p:attrName>style.visibility</p:attrName>
                                        </p:attrNameLst>
                                      </p:cBhvr>
                                      <p:to>
                                        <p:strVal val="visible"/>
                                      </p:to>
                                    </p:set>
                                    <p:animEffect transition="in" filter="wipe(right)">
                                      <p:cBhvr>
                                        <p:cTn id="32" dur="2000"/>
                                        <p:tgtEl>
                                          <p:spTgt spid="33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8" name="Picture 12">
            <a:extLst>
              <a:ext uri="{FF2B5EF4-FFF2-40B4-BE49-F238E27FC236}">
                <a16:creationId xmlns:a16="http://schemas.microsoft.com/office/drawing/2014/main" id="{18351508-62B5-43CF-A815-38CE0B26F0F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8638" y="352425"/>
            <a:ext cx="1654175" cy="16129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835" name="Object 19">
            <a:extLst>
              <a:ext uri="{FF2B5EF4-FFF2-40B4-BE49-F238E27FC236}">
                <a16:creationId xmlns:a16="http://schemas.microsoft.com/office/drawing/2014/main" id="{188DDCBB-9EC8-430E-9643-FD28838F7671}"/>
              </a:ext>
            </a:extLst>
          </p:cNvPr>
          <p:cNvGraphicFramePr>
            <a:graphicFrameLocks noChangeAspect="1"/>
          </p:cNvGraphicFramePr>
          <p:nvPr/>
        </p:nvGraphicFramePr>
        <p:xfrm>
          <a:off x="4354513" y="4579938"/>
          <a:ext cx="3019425" cy="1576387"/>
        </p:xfrm>
        <a:graphic>
          <a:graphicData uri="http://schemas.openxmlformats.org/presentationml/2006/ole">
            <mc:AlternateContent xmlns:mc="http://schemas.openxmlformats.org/markup-compatibility/2006">
              <mc:Choice xmlns:v="urn:schemas-microsoft-com:vml" Requires="v">
                <p:oleObj spid="_x0000_s34846" name="Bitmap Image" r:id="rId5" imgW="4361905" imgH="2276793" progId="Paint.Picture">
                  <p:embed/>
                </p:oleObj>
              </mc:Choice>
              <mc:Fallback>
                <p:oleObj name="Bitmap Image" r:id="rId5" imgW="4361905" imgH="2276793" progId="Paint.Picture">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4513" y="4579938"/>
                        <a:ext cx="3019425" cy="157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4837" name="Picture 21">
            <a:extLst>
              <a:ext uri="{FF2B5EF4-FFF2-40B4-BE49-F238E27FC236}">
                <a16:creationId xmlns:a16="http://schemas.microsoft.com/office/drawing/2014/main" id="{14EBB42B-818F-4A35-924A-4007E8B065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2239" t="17578" r="14778" b="10069"/>
          <a:stretch>
            <a:fillRect/>
          </a:stretch>
        </p:blipFill>
        <p:spPr bwMode="auto">
          <a:xfrm rot="-419352">
            <a:off x="995363" y="1779588"/>
            <a:ext cx="4033837" cy="29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4834" name="Object 18">
            <a:extLst>
              <a:ext uri="{FF2B5EF4-FFF2-40B4-BE49-F238E27FC236}">
                <a16:creationId xmlns:a16="http://schemas.microsoft.com/office/drawing/2014/main" id="{0177B9AB-0F67-4075-B322-4533DF07601D}"/>
              </a:ext>
            </a:extLst>
          </p:cNvPr>
          <p:cNvGraphicFramePr>
            <a:graphicFrameLocks noChangeAspect="1"/>
          </p:cNvGraphicFramePr>
          <p:nvPr/>
        </p:nvGraphicFramePr>
        <p:xfrm>
          <a:off x="1562100" y="3635375"/>
          <a:ext cx="2044700" cy="2371725"/>
        </p:xfrm>
        <a:graphic>
          <a:graphicData uri="http://schemas.openxmlformats.org/presentationml/2006/ole">
            <mc:AlternateContent xmlns:mc="http://schemas.openxmlformats.org/markup-compatibility/2006">
              <mc:Choice xmlns:v="urn:schemas-microsoft-com:vml" Requires="v">
                <p:oleObj spid="_x0000_s34847" name="Bitmap Image" r:id="rId8" imgW="1371429" imgH="1590897" progId="Paint.Picture">
                  <p:embed/>
                </p:oleObj>
              </mc:Choice>
              <mc:Fallback>
                <p:oleObj name="Bitmap Image" r:id="rId8" imgW="1371429" imgH="1590897" progId="Paint.Picture">
                  <p:embed/>
                  <p:pic>
                    <p:nvPicPr>
                      <p:cNvPr id="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62100" y="3635375"/>
                        <a:ext cx="20447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38" name="WordArt 22">
            <a:extLst>
              <a:ext uri="{FF2B5EF4-FFF2-40B4-BE49-F238E27FC236}">
                <a16:creationId xmlns:a16="http://schemas.microsoft.com/office/drawing/2014/main" id="{6C71AC3C-975E-450F-A3FC-2ED2FF830AB0}"/>
              </a:ext>
            </a:extLst>
          </p:cNvPr>
          <p:cNvSpPr>
            <a:spLocks noChangeArrowheads="1" noChangeShapeType="1" noTextEdit="1"/>
          </p:cNvSpPr>
          <p:nvPr/>
        </p:nvSpPr>
        <p:spPr bwMode="auto">
          <a:xfrm>
            <a:off x="2068513" y="549275"/>
            <a:ext cx="4997450" cy="9842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he-IL" sz="3600" kern="10">
                <a:ln w="9525">
                  <a:solidFill>
                    <a:srgbClr val="000000"/>
                  </a:solidFill>
                  <a:round/>
                  <a:headEnd/>
                  <a:tailEnd/>
                </a:ln>
                <a:latin typeface="Guttman Yad-Brush" panose="02010401010101010101" pitchFamily="2" charset="-79"/>
                <a:cs typeface="Guttman Yad-Brush" panose="02010401010101010101" pitchFamily="2" charset="-79"/>
              </a:rPr>
              <a:t>באינטרנט יש מיליוני אתרים</a:t>
            </a:r>
          </a:p>
          <a:p>
            <a:r>
              <a:rPr lang="he-IL" sz="3600" kern="10">
                <a:ln w="9525">
                  <a:solidFill>
                    <a:srgbClr val="000000"/>
                  </a:solidFill>
                  <a:round/>
                  <a:headEnd/>
                  <a:tailEnd/>
                </a:ln>
                <a:latin typeface="Guttman Yad-Brush" panose="02010401010101010101" pitchFamily="2" charset="-79"/>
                <a:cs typeface="Guttman Yad-Brush" panose="02010401010101010101" pitchFamily="2" charset="-79"/>
              </a:rPr>
              <a:t>חלק טובים וחלק ממש רעים ...</a:t>
            </a:r>
          </a:p>
        </p:txBody>
      </p:sp>
      <p:pic>
        <p:nvPicPr>
          <p:cNvPr id="34840" name="Picture 24">
            <a:extLst>
              <a:ext uri="{FF2B5EF4-FFF2-40B4-BE49-F238E27FC236}">
                <a16:creationId xmlns:a16="http://schemas.microsoft.com/office/drawing/2014/main" id="{635F4169-02FE-4E1F-92B7-6176CEEC8D0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48175" y="2209800"/>
            <a:ext cx="3087688" cy="2152650"/>
          </a:xfrm>
          <a:prstGeom prst="rect">
            <a:avLst/>
          </a:prstGeom>
          <a:noFill/>
          <a:extLst>
            <a:ext uri="{909E8E84-426E-40DD-AFC4-6F175D3DCCD1}">
              <a14:hiddenFill xmlns:a14="http://schemas.microsoft.com/office/drawing/2010/main">
                <a:solidFill>
                  <a:srgbClr val="FFFFFF"/>
                </a:solidFill>
              </a14:hiddenFill>
            </a:ext>
          </a:extLst>
        </p:spPr>
      </p:pic>
      <p:sp>
        <p:nvSpPr>
          <p:cNvPr id="34845" name="AutoShape 29">
            <a:extLst>
              <a:ext uri="{FF2B5EF4-FFF2-40B4-BE49-F238E27FC236}">
                <a16:creationId xmlns:a16="http://schemas.microsoft.com/office/drawing/2014/main" id="{840B906C-EFF9-4020-B1EB-4C7BE10DA029}"/>
              </a:ext>
            </a:extLst>
          </p:cNvPr>
          <p:cNvSpPr>
            <a:spLocks noChangeArrowheads="1"/>
          </p:cNvSpPr>
          <p:nvPr/>
        </p:nvSpPr>
        <p:spPr bwMode="auto">
          <a:xfrm>
            <a:off x="7480300" y="469900"/>
            <a:ext cx="1460500" cy="749300"/>
          </a:xfrm>
          <a:prstGeom prst="roundRect">
            <a:avLst>
              <a:gd name="adj" fmla="val 16667"/>
            </a:avLst>
          </a:prstGeom>
          <a:solidFill>
            <a:schemeClr val="accent2"/>
          </a:solidFill>
          <a:ln>
            <a:noFill/>
          </a:ln>
          <a:effectLst>
            <a:outerShdw dist="85194" dir="1593903" algn="ctr" rotWithShape="0">
              <a:schemeClr val="tx2">
                <a:alpha val="50000"/>
              </a:schemeClr>
            </a:outerShdw>
          </a:effectLst>
          <a:extLst>
            <a:ext uri="{91240B29-F687-4F45-9708-019B960494DF}">
              <a14:hiddenLine xmlns:a14="http://schemas.microsoft.com/office/drawing/2010/main" w="38100" cmpd="dbl">
                <a:solidFill>
                  <a:srgbClr val="FFFFFF"/>
                </a:solidFill>
                <a:round/>
                <a:headEnd/>
                <a:tailEnd/>
              </a14:hiddenLine>
            </a:ext>
          </a:extLst>
        </p:spPr>
        <p:txBody>
          <a:bodyPr wrap="none" anchor="ctr"/>
          <a:lstStyle/>
          <a:p>
            <a:pPr algn="ctr"/>
            <a:r>
              <a:rPr lang="he-IL" altLang="he-IL" b="1">
                <a:solidFill>
                  <a:schemeClr val="bg1"/>
                </a:solidFill>
              </a:rPr>
              <a:t>אתרים ברשת</a:t>
            </a:r>
            <a:endParaRPr lang="en-US" altLang="he-IL" b="1">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WordArt 5">
            <a:extLst>
              <a:ext uri="{FF2B5EF4-FFF2-40B4-BE49-F238E27FC236}">
                <a16:creationId xmlns:a16="http://schemas.microsoft.com/office/drawing/2014/main" id="{356AC676-3008-4793-9281-479CED038B50}"/>
              </a:ext>
            </a:extLst>
          </p:cNvPr>
          <p:cNvSpPr>
            <a:spLocks noChangeArrowheads="1" noChangeShapeType="1" noTextEdit="1"/>
          </p:cNvSpPr>
          <p:nvPr/>
        </p:nvSpPr>
        <p:spPr bwMode="auto">
          <a:xfrm>
            <a:off x="2171700" y="2105025"/>
            <a:ext cx="5181600" cy="26670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Down">
              <a:avLst>
                <a:gd name="adj" fmla="val 0"/>
              </a:avLst>
            </a:prstTxWarp>
          </a:bodyPr>
          <a:lstStyle/>
          <a:p>
            <a:pPr algn="ctr"/>
            <a:r>
              <a:rPr lang="he-IL" sz="5400" b="1" kern="10">
                <a:ln w="9525">
                  <a:solidFill>
                    <a:srgbClr val="000000"/>
                  </a:solidFill>
                  <a:round/>
                  <a:headEnd/>
                  <a:tailEnd/>
                </a:ln>
                <a:solidFill>
                  <a:srgbClr val="000066"/>
                </a:solidFill>
                <a:latin typeface="Arial Black" panose="020B0A04020102020204" pitchFamily="34" charset="0"/>
              </a:rPr>
              <a:t>מקרב אלינו את העולם</a:t>
            </a:r>
          </a:p>
        </p:txBody>
      </p:sp>
      <p:pic>
        <p:nvPicPr>
          <p:cNvPr id="4102" name="Picture 6">
            <a:extLst>
              <a:ext uri="{FF2B5EF4-FFF2-40B4-BE49-F238E27FC236}">
                <a16:creationId xmlns:a16="http://schemas.microsoft.com/office/drawing/2014/main" id="{EAA01552-5EB3-47F1-9D12-86FA90A2360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94125" y="2252663"/>
            <a:ext cx="1876425" cy="1238250"/>
          </a:xfrm>
          <a:prstGeom prst="rect">
            <a:avLst/>
          </a:prstGeom>
          <a:noFill/>
          <a:extLst>
            <a:ext uri="{909E8E84-426E-40DD-AFC4-6F175D3DCCD1}">
              <a14:hiddenFill xmlns:a14="http://schemas.microsoft.com/office/drawing/2010/main">
                <a:solidFill>
                  <a:srgbClr val="FFFFFF"/>
                </a:solidFill>
              </a14:hiddenFill>
            </a:ext>
          </a:extLst>
        </p:spPr>
      </p:pic>
      <p:sp>
        <p:nvSpPr>
          <p:cNvPr id="4103" name="WordArt 7">
            <a:extLst>
              <a:ext uri="{FF2B5EF4-FFF2-40B4-BE49-F238E27FC236}">
                <a16:creationId xmlns:a16="http://schemas.microsoft.com/office/drawing/2014/main" id="{022165F6-76D1-4FEC-BA01-B5F846F32B99}"/>
              </a:ext>
            </a:extLst>
          </p:cNvPr>
          <p:cNvSpPr>
            <a:spLocks noChangeArrowheads="1" noChangeShapeType="1" noTextEdit="1"/>
          </p:cNvSpPr>
          <p:nvPr/>
        </p:nvSpPr>
        <p:spPr bwMode="auto">
          <a:xfrm>
            <a:off x="850900" y="5834063"/>
            <a:ext cx="5802313" cy="4857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he-IL" sz="2800" b="1" kern="10">
                <a:ln w="9525">
                  <a:solidFill>
                    <a:srgbClr val="000000"/>
                  </a:solidFill>
                  <a:round/>
                  <a:headEnd/>
                  <a:tailEnd/>
                </a:ln>
                <a:solidFill>
                  <a:srgbClr val="000066"/>
                </a:solidFill>
                <a:latin typeface="Guttman Yad-Brush" panose="02010401010101010101" pitchFamily="2" charset="-79"/>
                <a:cs typeface="Guttman Yad-Brush" panose="02010401010101010101" pitchFamily="2" charset="-79"/>
              </a:rPr>
              <a:t>ופותח בפנינו אפשרויות רבות...</a:t>
            </a:r>
          </a:p>
        </p:txBody>
      </p:sp>
      <p:sp>
        <p:nvSpPr>
          <p:cNvPr id="4100" name="WordArt 4">
            <a:extLst>
              <a:ext uri="{FF2B5EF4-FFF2-40B4-BE49-F238E27FC236}">
                <a16:creationId xmlns:a16="http://schemas.microsoft.com/office/drawing/2014/main" id="{E73E88BF-CE40-4355-9BCA-7F2CB63B1A3C}"/>
              </a:ext>
            </a:extLst>
          </p:cNvPr>
          <p:cNvSpPr>
            <a:spLocks noChangeArrowheads="1" noChangeShapeType="1" noTextEdit="1"/>
          </p:cNvSpPr>
          <p:nvPr/>
        </p:nvSpPr>
        <p:spPr bwMode="auto">
          <a:xfrm>
            <a:off x="2028825" y="1133475"/>
            <a:ext cx="5562600" cy="3209925"/>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he-IL" sz="5400" b="1" kern="10">
                <a:ln w="9525">
                  <a:solidFill>
                    <a:srgbClr val="000000"/>
                  </a:solidFill>
                  <a:round/>
                  <a:headEnd/>
                  <a:tailEnd/>
                </a:ln>
                <a:solidFill>
                  <a:srgbClr val="000066"/>
                </a:solidFill>
                <a:latin typeface="Arial Black" panose="020B0A04020102020204" pitchFamily="34" charset="0"/>
              </a:rPr>
              <a:t>השימוש ברשת האינטרנט</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935" name="Group 71">
            <a:extLst>
              <a:ext uri="{FF2B5EF4-FFF2-40B4-BE49-F238E27FC236}">
                <a16:creationId xmlns:a16="http://schemas.microsoft.com/office/drawing/2014/main" id="{3CB6D0D5-6BE2-4F56-88A8-07A1652E8E6B}"/>
              </a:ext>
            </a:extLst>
          </p:cNvPr>
          <p:cNvGrpSpPr>
            <a:grpSpLocks/>
          </p:cNvGrpSpPr>
          <p:nvPr/>
        </p:nvGrpSpPr>
        <p:grpSpPr bwMode="auto">
          <a:xfrm>
            <a:off x="3695700" y="1287463"/>
            <a:ext cx="4175125" cy="2257425"/>
            <a:chOff x="2328" y="811"/>
            <a:chExt cx="2630" cy="1422"/>
          </a:xfrm>
        </p:grpSpPr>
        <p:sp>
          <p:nvSpPr>
            <p:cNvPr id="36931" name="AutoShape 67">
              <a:extLst>
                <a:ext uri="{FF2B5EF4-FFF2-40B4-BE49-F238E27FC236}">
                  <a16:creationId xmlns:a16="http://schemas.microsoft.com/office/drawing/2014/main" id="{F28BCB0D-A71D-44BC-BCC0-5A728E3F961E}"/>
                </a:ext>
              </a:extLst>
            </p:cNvPr>
            <p:cNvSpPr>
              <a:spLocks noChangeArrowheads="1"/>
            </p:cNvSpPr>
            <p:nvPr/>
          </p:nvSpPr>
          <p:spPr bwMode="auto">
            <a:xfrm>
              <a:off x="2328" y="904"/>
              <a:ext cx="1904" cy="984"/>
            </a:xfrm>
            <a:prstGeom prst="wedgeRoundRectCallout">
              <a:avLst>
                <a:gd name="adj1" fmla="val 58352"/>
                <a:gd name="adj2" fmla="val -17782"/>
                <a:gd name="adj3" fmla="val 1666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he-IL"/>
            </a:p>
          </p:txBody>
        </p:sp>
        <p:pic>
          <p:nvPicPr>
            <p:cNvPr id="36886" name="Picture 22">
              <a:extLst>
                <a:ext uri="{FF2B5EF4-FFF2-40B4-BE49-F238E27FC236}">
                  <a16:creationId xmlns:a16="http://schemas.microsoft.com/office/drawing/2014/main" id="{488AB8BC-A621-4EC0-A885-6770FE9B3D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0" y="811"/>
              <a:ext cx="588" cy="1422"/>
            </a:xfrm>
            <a:prstGeom prst="rect">
              <a:avLst/>
            </a:prstGeo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36884" name="WordArt 20">
              <a:extLst>
                <a:ext uri="{FF2B5EF4-FFF2-40B4-BE49-F238E27FC236}">
                  <a16:creationId xmlns:a16="http://schemas.microsoft.com/office/drawing/2014/main" id="{8D1E6C1C-8C3B-416C-8553-FB8E0D802267}"/>
                </a:ext>
              </a:extLst>
            </p:cNvPr>
            <p:cNvSpPr>
              <a:spLocks noChangeArrowheads="1" noChangeShapeType="1" noTextEdit="1"/>
            </p:cNvSpPr>
            <p:nvPr/>
          </p:nvSpPr>
          <p:spPr bwMode="auto">
            <a:xfrm>
              <a:off x="2576" y="1004"/>
              <a:ext cx="1428" cy="720"/>
            </a:xfrm>
            <a:prstGeom prst="rect">
              <a:avLst/>
            </a:prstGeom>
          </p:spPr>
          <p:txBody>
            <a:bodyPr wrap="none" fromWordArt="1">
              <a:prstTxWarp prst="textPlain">
                <a:avLst>
                  <a:gd name="adj" fmla="val 50000"/>
                </a:avLst>
              </a:prstTxWarp>
            </a:bodyPr>
            <a:lstStyle/>
            <a:p>
              <a:pPr algn="ctr"/>
              <a:r>
                <a:rPr lang="he-IL" sz="1600" b="1" kern="10">
                  <a:ln w="9525">
                    <a:solidFill>
                      <a:srgbClr val="000000"/>
                    </a:solidFill>
                    <a:round/>
                    <a:headEnd/>
                    <a:tailEnd/>
                  </a:ln>
                  <a:effectLst>
                    <a:outerShdw dist="17961" dir="2700000" algn="ctr" rotWithShape="0">
                      <a:schemeClr val="tx1"/>
                    </a:outerShdw>
                  </a:effectLst>
                  <a:latin typeface="Arial Black" panose="020B0A04020102020204" pitchFamily="34" charset="0"/>
                </a:rPr>
                <a:t>אפשר לעבור בקלות </a:t>
              </a:r>
            </a:p>
            <a:p>
              <a:pPr algn="ctr"/>
              <a:r>
                <a:rPr lang="he-IL" sz="1600" b="1" kern="10">
                  <a:ln w="9525">
                    <a:solidFill>
                      <a:srgbClr val="000000"/>
                    </a:solidFill>
                    <a:round/>
                    <a:headEnd/>
                    <a:tailEnd/>
                  </a:ln>
                  <a:effectLst>
                    <a:outerShdw dist="17961" dir="2700000" algn="ctr" rotWithShape="0">
                      <a:schemeClr val="tx1"/>
                    </a:outerShdw>
                  </a:effectLst>
                  <a:latin typeface="Arial Black" panose="020B0A04020102020204" pitchFamily="34" charset="0"/>
                </a:rPr>
                <a:t>מאתר לאתר </a:t>
              </a:r>
            </a:p>
            <a:p>
              <a:pPr algn="ctr"/>
              <a:r>
                <a:rPr lang="he-IL" sz="1600" b="1" kern="10">
                  <a:ln w="9525">
                    <a:solidFill>
                      <a:srgbClr val="000000"/>
                    </a:solidFill>
                    <a:round/>
                    <a:headEnd/>
                    <a:tailEnd/>
                  </a:ln>
                  <a:effectLst>
                    <a:outerShdw dist="17961" dir="2700000" algn="ctr" rotWithShape="0">
                      <a:schemeClr val="tx1"/>
                    </a:outerShdw>
                  </a:effectLst>
                  <a:latin typeface="Arial Black" panose="020B0A04020102020204" pitchFamily="34" charset="0"/>
                </a:rPr>
                <a:t>ולפעמים שוכחים </a:t>
              </a:r>
            </a:p>
            <a:p>
              <a:pPr algn="ctr"/>
              <a:r>
                <a:rPr lang="he-IL" sz="1600" b="1" kern="10">
                  <a:ln w="9525">
                    <a:solidFill>
                      <a:srgbClr val="000000"/>
                    </a:solidFill>
                    <a:round/>
                    <a:headEnd/>
                    <a:tailEnd/>
                  </a:ln>
                  <a:effectLst>
                    <a:outerShdw dist="17961" dir="2700000" algn="ctr" rotWithShape="0">
                      <a:schemeClr val="tx1"/>
                    </a:outerShdw>
                  </a:effectLst>
                  <a:latin typeface="Arial Black" panose="020B0A04020102020204" pitchFamily="34" charset="0"/>
                </a:rPr>
                <a:t>מה חיפשנו בהתחלה</a:t>
              </a:r>
            </a:p>
          </p:txBody>
        </p:sp>
      </p:grpSp>
      <p:grpSp>
        <p:nvGrpSpPr>
          <p:cNvPr id="36938" name="Group 74">
            <a:extLst>
              <a:ext uri="{FF2B5EF4-FFF2-40B4-BE49-F238E27FC236}">
                <a16:creationId xmlns:a16="http://schemas.microsoft.com/office/drawing/2014/main" id="{FE0222B3-09E4-4E44-9959-CD523559E827}"/>
              </a:ext>
            </a:extLst>
          </p:cNvPr>
          <p:cNvGrpSpPr>
            <a:grpSpLocks/>
          </p:cNvGrpSpPr>
          <p:nvPr/>
        </p:nvGrpSpPr>
        <p:grpSpPr bwMode="auto">
          <a:xfrm>
            <a:off x="1425575" y="4384675"/>
            <a:ext cx="4492625" cy="1981200"/>
            <a:chOff x="898" y="2762"/>
            <a:chExt cx="2830" cy="1248"/>
          </a:xfrm>
        </p:grpSpPr>
        <p:sp>
          <p:nvSpPr>
            <p:cNvPr id="36933" name="AutoShape 69">
              <a:extLst>
                <a:ext uri="{FF2B5EF4-FFF2-40B4-BE49-F238E27FC236}">
                  <a16:creationId xmlns:a16="http://schemas.microsoft.com/office/drawing/2014/main" id="{8B7BC1CC-04FA-43F5-B488-8CCEB10C9AEA}"/>
                </a:ext>
              </a:extLst>
            </p:cNvPr>
            <p:cNvSpPr>
              <a:spLocks noChangeArrowheads="1"/>
            </p:cNvSpPr>
            <p:nvPr/>
          </p:nvSpPr>
          <p:spPr bwMode="auto">
            <a:xfrm>
              <a:off x="1824" y="3032"/>
              <a:ext cx="1904" cy="800"/>
            </a:xfrm>
            <a:prstGeom prst="wedgeRoundRectCallout">
              <a:avLst>
                <a:gd name="adj1" fmla="val -55935"/>
                <a:gd name="adj2" fmla="val -44375"/>
                <a:gd name="adj3" fmla="val 1666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he-IL"/>
            </a:p>
          </p:txBody>
        </p:sp>
        <p:pic>
          <p:nvPicPr>
            <p:cNvPr id="36887" name="Picture 23">
              <a:extLst>
                <a:ext uri="{FF2B5EF4-FFF2-40B4-BE49-F238E27FC236}">
                  <a16:creationId xmlns:a16="http://schemas.microsoft.com/office/drawing/2014/main" id="{4A8EA5DA-17D9-42A9-AF5F-3EABCCA6CE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 y="2762"/>
              <a:ext cx="714" cy="1248"/>
            </a:xfrm>
            <a:prstGeom prst="rect">
              <a:avLst/>
            </a:prstGeo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36877" name="WordArt 13">
              <a:extLst>
                <a:ext uri="{FF2B5EF4-FFF2-40B4-BE49-F238E27FC236}">
                  <a16:creationId xmlns:a16="http://schemas.microsoft.com/office/drawing/2014/main" id="{E4C2DE2B-5D5A-4D88-A5E1-ED3DB9D06F1A}"/>
                </a:ext>
              </a:extLst>
            </p:cNvPr>
            <p:cNvSpPr>
              <a:spLocks noChangeArrowheads="1" noChangeShapeType="1" noTextEdit="1"/>
            </p:cNvSpPr>
            <p:nvPr/>
          </p:nvSpPr>
          <p:spPr bwMode="auto">
            <a:xfrm>
              <a:off x="2188" y="3189"/>
              <a:ext cx="1258" cy="530"/>
            </a:xfrm>
            <a:prstGeom prst="rect">
              <a:avLst/>
            </a:prstGeom>
          </p:spPr>
          <p:txBody>
            <a:bodyPr wrap="none" fromWordArt="1">
              <a:prstTxWarp prst="textPlain">
                <a:avLst>
                  <a:gd name="adj" fmla="val 50000"/>
                </a:avLst>
              </a:prstTxWarp>
            </a:bodyPr>
            <a:lstStyle/>
            <a:p>
              <a:pPr algn="ctr"/>
              <a:r>
                <a:rPr lang="he-IL" b="1" kern="10">
                  <a:ln w="9525">
                    <a:solidFill>
                      <a:srgbClr val="000000"/>
                    </a:solidFill>
                    <a:round/>
                    <a:headEnd/>
                    <a:tailEnd/>
                  </a:ln>
                  <a:effectLst>
                    <a:outerShdw dist="17961" dir="2700000" algn="ctr" rotWithShape="0">
                      <a:schemeClr val="tx1"/>
                    </a:outerShdw>
                  </a:effectLst>
                  <a:latin typeface="Arial Black" panose="020B0A04020102020204" pitchFamily="34" charset="0"/>
                </a:rPr>
                <a:t>לעיתים מגיעים </a:t>
              </a:r>
            </a:p>
            <a:p>
              <a:pPr algn="ctr"/>
              <a:r>
                <a:rPr lang="he-IL" b="1" kern="10">
                  <a:ln w="9525">
                    <a:solidFill>
                      <a:srgbClr val="000000"/>
                    </a:solidFill>
                    <a:round/>
                    <a:headEnd/>
                    <a:tailEnd/>
                  </a:ln>
                  <a:effectLst>
                    <a:outerShdw dist="17961" dir="2700000" algn="ctr" rotWithShape="0">
                      <a:schemeClr val="tx1"/>
                    </a:outerShdw>
                  </a:effectLst>
                  <a:latin typeface="Arial Black" panose="020B0A04020102020204" pitchFamily="34" charset="0"/>
                </a:rPr>
                <a:t>לאתרים עם תכנים </a:t>
              </a:r>
            </a:p>
            <a:p>
              <a:pPr algn="ctr"/>
              <a:r>
                <a:rPr lang="he-IL" b="1" kern="10">
                  <a:ln w="9525">
                    <a:solidFill>
                      <a:srgbClr val="000000"/>
                    </a:solidFill>
                    <a:round/>
                    <a:headEnd/>
                    <a:tailEnd/>
                  </a:ln>
                  <a:effectLst>
                    <a:outerShdw dist="17961" dir="2700000" algn="ctr" rotWithShape="0">
                      <a:schemeClr val="tx1"/>
                    </a:outerShdw>
                  </a:effectLst>
                  <a:latin typeface="Arial Black" panose="020B0A04020102020204" pitchFamily="34" charset="0"/>
                </a:rPr>
                <a:t>שלא מתאימים לנו</a:t>
              </a:r>
            </a:p>
          </p:txBody>
        </p:sp>
      </p:grpSp>
      <p:grpSp>
        <p:nvGrpSpPr>
          <p:cNvPr id="36939" name="Group 75">
            <a:extLst>
              <a:ext uri="{FF2B5EF4-FFF2-40B4-BE49-F238E27FC236}">
                <a16:creationId xmlns:a16="http://schemas.microsoft.com/office/drawing/2014/main" id="{E7075B40-C830-46D4-BC0D-03ACA551EA46}"/>
              </a:ext>
            </a:extLst>
          </p:cNvPr>
          <p:cNvGrpSpPr>
            <a:grpSpLocks/>
          </p:cNvGrpSpPr>
          <p:nvPr/>
        </p:nvGrpSpPr>
        <p:grpSpPr bwMode="auto">
          <a:xfrm>
            <a:off x="5765800" y="3587750"/>
            <a:ext cx="3074988" cy="2435225"/>
            <a:chOff x="3416" y="2224"/>
            <a:chExt cx="1937" cy="1534"/>
          </a:xfrm>
        </p:grpSpPr>
        <p:sp>
          <p:nvSpPr>
            <p:cNvPr id="36934" name="AutoShape 70">
              <a:extLst>
                <a:ext uri="{FF2B5EF4-FFF2-40B4-BE49-F238E27FC236}">
                  <a16:creationId xmlns:a16="http://schemas.microsoft.com/office/drawing/2014/main" id="{8B0DA547-8A2B-46A2-84F0-B92ADFD60452}"/>
                </a:ext>
              </a:extLst>
            </p:cNvPr>
            <p:cNvSpPr>
              <a:spLocks noChangeArrowheads="1"/>
            </p:cNvSpPr>
            <p:nvPr/>
          </p:nvSpPr>
          <p:spPr bwMode="auto">
            <a:xfrm>
              <a:off x="3416" y="2224"/>
              <a:ext cx="1496" cy="760"/>
            </a:xfrm>
            <a:prstGeom prst="wedgeRoundRectCallout">
              <a:avLst>
                <a:gd name="adj1" fmla="val 60093"/>
                <a:gd name="adj2" fmla="val -921"/>
                <a:gd name="adj3" fmla="val 1666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he-IL"/>
            </a:p>
          </p:txBody>
        </p:sp>
        <p:pic>
          <p:nvPicPr>
            <p:cNvPr id="36897" name="Picture 33">
              <a:extLst>
                <a:ext uri="{FF2B5EF4-FFF2-40B4-BE49-F238E27FC236}">
                  <a16:creationId xmlns:a16="http://schemas.microsoft.com/office/drawing/2014/main" id="{98F09110-92BE-4DDA-B568-9303AEC903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1" y="2582"/>
              <a:ext cx="672" cy="1176"/>
            </a:xfrm>
            <a:prstGeom prst="rect">
              <a:avLst/>
            </a:prstGeo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36876" name="WordArt 12">
              <a:extLst>
                <a:ext uri="{FF2B5EF4-FFF2-40B4-BE49-F238E27FC236}">
                  <a16:creationId xmlns:a16="http://schemas.microsoft.com/office/drawing/2014/main" id="{3D6E1ED1-AED2-4C02-85FC-F92C2BEAFF25}"/>
                </a:ext>
              </a:extLst>
            </p:cNvPr>
            <p:cNvSpPr>
              <a:spLocks noChangeArrowheads="1" noChangeShapeType="1" noTextEdit="1"/>
            </p:cNvSpPr>
            <p:nvPr/>
          </p:nvSpPr>
          <p:spPr bwMode="auto">
            <a:xfrm>
              <a:off x="3528" y="2349"/>
              <a:ext cx="1304" cy="536"/>
            </a:xfrm>
            <a:prstGeom prst="rect">
              <a:avLst/>
            </a:prstGeom>
          </p:spPr>
          <p:txBody>
            <a:bodyPr wrap="none" fromWordArt="1">
              <a:prstTxWarp prst="textPlain">
                <a:avLst>
                  <a:gd name="adj" fmla="val 50000"/>
                </a:avLst>
              </a:prstTxWarp>
            </a:bodyPr>
            <a:lstStyle/>
            <a:p>
              <a:pPr algn="ctr"/>
              <a:r>
                <a:rPr lang="he-IL" b="1" kern="10">
                  <a:ln w="9525">
                    <a:solidFill>
                      <a:srgbClr val="000000"/>
                    </a:solidFill>
                    <a:round/>
                    <a:headEnd/>
                    <a:tailEnd/>
                  </a:ln>
                  <a:effectLst>
                    <a:outerShdw dist="12700" algn="ctr" rotWithShape="0">
                      <a:schemeClr val="tx1"/>
                    </a:outerShdw>
                  </a:effectLst>
                  <a:latin typeface="Arial Black" panose="020B0A04020102020204" pitchFamily="34" charset="0"/>
                </a:rPr>
                <a:t>יש אתרים </a:t>
              </a:r>
            </a:p>
            <a:p>
              <a:pPr algn="ctr"/>
              <a:r>
                <a:rPr lang="he-IL" b="1" kern="10">
                  <a:ln w="9525">
                    <a:solidFill>
                      <a:srgbClr val="000000"/>
                    </a:solidFill>
                    <a:round/>
                    <a:headEnd/>
                    <a:tailEnd/>
                  </a:ln>
                  <a:effectLst>
                    <a:outerShdw dist="12700" algn="ctr" rotWithShape="0">
                      <a:schemeClr val="tx1"/>
                    </a:outerShdw>
                  </a:effectLst>
                  <a:latin typeface="Arial Black" panose="020B0A04020102020204" pitchFamily="34" charset="0"/>
                </a:rPr>
                <a:t>שמלמדים אותנו לעשות </a:t>
              </a:r>
            </a:p>
            <a:p>
              <a:pPr algn="ctr"/>
              <a:r>
                <a:rPr lang="he-IL" b="1" kern="10">
                  <a:ln w="9525">
                    <a:solidFill>
                      <a:srgbClr val="000000"/>
                    </a:solidFill>
                    <a:round/>
                    <a:headEnd/>
                    <a:tailEnd/>
                  </a:ln>
                  <a:effectLst>
                    <a:outerShdw dist="12700" algn="ctr" rotWithShape="0">
                      <a:schemeClr val="tx1"/>
                    </a:outerShdw>
                  </a:effectLst>
                  <a:latin typeface="Arial Black" panose="020B0A04020102020204" pitchFamily="34" charset="0"/>
                </a:rPr>
                <a:t>דברים שאסור</a:t>
              </a:r>
            </a:p>
          </p:txBody>
        </p:sp>
      </p:grpSp>
      <p:grpSp>
        <p:nvGrpSpPr>
          <p:cNvPr id="36937" name="Group 73">
            <a:extLst>
              <a:ext uri="{FF2B5EF4-FFF2-40B4-BE49-F238E27FC236}">
                <a16:creationId xmlns:a16="http://schemas.microsoft.com/office/drawing/2014/main" id="{B0D7651F-7467-4551-AA8E-1D4ECE1E5179}"/>
              </a:ext>
            </a:extLst>
          </p:cNvPr>
          <p:cNvGrpSpPr>
            <a:grpSpLocks/>
          </p:cNvGrpSpPr>
          <p:nvPr/>
        </p:nvGrpSpPr>
        <p:grpSpPr bwMode="auto">
          <a:xfrm>
            <a:off x="1408113" y="2166938"/>
            <a:ext cx="3011487" cy="2049462"/>
            <a:chOff x="887" y="1365"/>
            <a:chExt cx="1897" cy="1291"/>
          </a:xfrm>
        </p:grpSpPr>
        <p:sp>
          <p:nvSpPr>
            <p:cNvPr id="36932" name="AutoShape 68">
              <a:extLst>
                <a:ext uri="{FF2B5EF4-FFF2-40B4-BE49-F238E27FC236}">
                  <a16:creationId xmlns:a16="http://schemas.microsoft.com/office/drawing/2014/main" id="{706D1011-735B-4491-81D4-7CE816E50857}"/>
                </a:ext>
              </a:extLst>
            </p:cNvPr>
            <p:cNvSpPr>
              <a:spLocks noChangeArrowheads="1"/>
            </p:cNvSpPr>
            <p:nvPr/>
          </p:nvSpPr>
          <p:spPr bwMode="auto">
            <a:xfrm>
              <a:off x="1400" y="1912"/>
              <a:ext cx="1384" cy="744"/>
            </a:xfrm>
            <a:prstGeom prst="wedgeRoundRectCallout">
              <a:avLst>
                <a:gd name="adj1" fmla="val -37935"/>
                <a:gd name="adj2" fmla="val -96639"/>
                <a:gd name="adj3" fmla="val 1666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he-IL"/>
            </a:p>
          </p:txBody>
        </p:sp>
        <p:grpSp>
          <p:nvGrpSpPr>
            <p:cNvPr id="36936" name="Group 72">
              <a:extLst>
                <a:ext uri="{FF2B5EF4-FFF2-40B4-BE49-F238E27FC236}">
                  <a16:creationId xmlns:a16="http://schemas.microsoft.com/office/drawing/2014/main" id="{834D2576-5C4D-44C0-82DE-976E5A623E28}"/>
                </a:ext>
              </a:extLst>
            </p:cNvPr>
            <p:cNvGrpSpPr>
              <a:grpSpLocks/>
            </p:cNvGrpSpPr>
            <p:nvPr/>
          </p:nvGrpSpPr>
          <p:grpSpPr bwMode="auto">
            <a:xfrm>
              <a:off x="887" y="1365"/>
              <a:ext cx="1714" cy="1228"/>
              <a:chOff x="887" y="1365"/>
              <a:chExt cx="1714" cy="1228"/>
            </a:xfrm>
          </p:grpSpPr>
          <p:pic>
            <p:nvPicPr>
              <p:cNvPr id="36888" name="Picture 24">
                <a:extLst>
                  <a:ext uri="{FF2B5EF4-FFF2-40B4-BE49-F238E27FC236}">
                    <a16:creationId xmlns:a16="http://schemas.microsoft.com/office/drawing/2014/main" id="{9ABEF22F-7342-4D06-8E49-E1E273CBFB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7" y="1365"/>
                <a:ext cx="672" cy="1146"/>
              </a:xfrm>
              <a:prstGeom prst="rect">
                <a:avLst/>
              </a:prstGeo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36878" name="WordArt 14">
                <a:extLst>
                  <a:ext uri="{FF2B5EF4-FFF2-40B4-BE49-F238E27FC236}">
                    <a16:creationId xmlns:a16="http://schemas.microsoft.com/office/drawing/2014/main" id="{D3660611-037F-4A78-B1F4-2810E953DCDA}"/>
                  </a:ext>
                </a:extLst>
              </p:cNvPr>
              <p:cNvSpPr>
                <a:spLocks noChangeArrowheads="1" noChangeShapeType="1" noTextEdit="1"/>
              </p:cNvSpPr>
              <p:nvPr/>
            </p:nvSpPr>
            <p:spPr bwMode="auto">
              <a:xfrm>
                <a:off x="1502" y="2112"/>
                <a:ext cx="1099" cy="481"/>
              </a:xfrm>
              <a:prstGeom prst="rect">
                <a:avLst/>
              </a:prstGeom>
            </p:spPr>
            <p:txBody>
              <a:bodyPr wrap="none" fromWordArt="1">
                <a:prstTxWarp prst="textInflate">
                  <a:avLst>
                    <a:gd name="adj" fmla="val 13634"/>
                  </a:avLst>
                </a:prstTxWarp>
              </a:bodyPr>
              <a:lstStyle/>
              <a:p>
                <a:pPr algn="ctr"/>
                <a:r>
                  <a:rPr lang="he-IL" b="1" kern="10">
                    <a:ln w="9525">
                      <a:solidFill>
                        <a:srgbClr val="000000"/>
                      </a:solidFill>
                      <a:round/>
                      <a:headEnd/>
                      <a:tailEnd/>
                    </a:ln>
                    <a:effectLst>
                      <a:outerShdw dist="17961" dir="2700000" algn="ctr" rotWithShape="0">
                        <a:schemeClr val="tx1"/>
                      </a:outerShdw>
                    </a:effectLst>
                    <a:latin typeface="Arial Black" panose="020B0A04020102020204" pitchFamily="34" charset="0"/>
                  </a:rPr>
                  <a:t>יש אתרים עם מידע</a:t>
                </a:r>
              </a:p>
              <a:p>
                <a:pPr algn="ctr"/>
                <a:r>
                  <a:rPr lang="he-IL" b="1" kern="10">
                    <a:ln w="9525">
                      <a:solidFill>
                        <a:srgbClr val="000000"/>
                      </a:solidFill>
                      <a:round/>
                      <a:headEnd/>
                      <a:tailEnd/>
                    </a:ln>
                    <a:effectLst>
                      <a:outerShdw dist="17961" dir="2700000" algn="ctr" rotWithShape="0">
                        <a:schemeClr val="tx1"/>
                      </a:outerShdw>
                    </a:effectLst>
                    <a:latin typeface="Arial Black" panose="020B0A04020102020204" pitchFamily="34" charset="0"/>
                  </a:rPr>
                  <a:t>לא נכון או מטעה</a:t>
                </a:r>
              </a:p>
            </p:txBody>
          </p:sp>
        </p:grpSp>
      </p:grpSp>
      <p:grpSp>
        <p:nvGrpSpPr>
          <p:cNvPr id="36904" name="Group 40">
            <a:extLst>
              <a:ext uri="{FF2B5EF4-FFF2-40B4-BE49-F238E27FC236}">
                <a16:creationId xmlns:a16="http://schemas.microsoft.com/office/drawing/2014/main" id="{6C93D62D-5C45-4CF3-BE04-504AA767E252}"/>
              </a:ext>
            </a:extLst>
          </p:cNvPr>
          <p:cNvGrpSpPr>
            <a:grpSpLocks/>
          </p:cNvGrpSpPr>
          <p:nvPr/>
        </p:nvGrpSpPr>
        <p:grpSpPr bwMode="auto">
          <a:xfrm>
            <a:off x="0" y="0"/>
            <a:ext cx="968375" cy="6858000"/>
            <a:chOff x="1832" y="-256"/>
            <a:chExt cx="752" cy="4192"/>
          </a:xfrm>
        </p:grpSpPr>
        <p:grpSp>
          <p:nvGrpSpPr>
            <p:cNvPr id="36905" name="Group 41">
              <a:extLst>
                <a:ext uri="{FF2B5EF4-FFF2-40B4-BE49-F238E27FC236}">
                  <a16:creationId xmlns:a16="http://schemas.microsoft.com/office/drawing/2014/main" id="{31D4470C-CAD6-41BB-ABC1-02242BF8C4E2}"/>
                </a:ext>
              </a:extLst>
            </p:cNvPr>
            <p:cNvGrpSpPr>
              <a:grpSpLocks/>
            </p:cNvGrpSpPr>
            <p:nvPr/>
          </p:nvGrpSpPr>
          <p:grpSpPr bwMode="auto">
            <a:xfrm>
              <a:off x="1832" y="1840"/>
              <a:ext cx="752" cy="2096"/>
              <a:chOff x="3016" y="248"/>
              <a:chExt cx="752" cy="2096"/>
            </a:xfrm>
          </p:grpSpPr>
          <p:sp>
            <p:nvSpPr>
              <p:cNvPr id="36906" name="Rectangle 42">
                <a:extLst>
                  <a:ext uri="{FF2B5EF4-FFF2-40B4-BE49-F238E27FC236}">
                    <a16:creationId xmlns:a16="http://schemas.microsoft.com/office/drawing/2014/main" id="{3BB68A10-627E-4B3E-A449-A5E53614F77D}"/>
                  </a:ext>
                </a:extLst>
              </p:cNvPr>
              <p:cNvSpPr>
                <a:spLocks noChangeArrowheads="1"/>
              </p:cNvSpPr>
              <p:nvPr/>
            </p:nvSpPr>
            <p:spPr bwMode="auto">
              <a:xfrm>
                <a:off x="3016" y="1816"/>
                <a:ext cx="752" cy="52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6907" name="Rectangle 43">
                <a:extLst>
                  <a:ext uri="{FF2B5EF4-FFF2-40B4-BE49-F238E27FC236}">
                    <a16:creationId xmlns:a16="http://schemas.microsoft.com/office/drawing/2014/main" id="{BF681911-51CC-4778-806F-27F8C3FE62A0}"/>
                  </a:ext>
                </a:extLst>
              </p:cNvPr>
              <p:cNvSpPr>
                <a:spLocks noChangeArrowheads="1"/>
              </p:cNvSpPr>
              <p:nvPr/>
            </p:nvSpPr>
            <p:spPr bwMode="auto">
              <a:xfrm>
                <a:off x="3016" y="1294"/>
                <a:ext cx="752" cy="52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6908" name="Rectangle 44">
                <a:extLst>
                  <a:ext uri="{FF2B5EF4-FFF2-40B4-BE49-F238E27FC236}">
                    <a16:creationId xmlns:a16="http://schemas.microsoft.com/office/drawing/2014/main" id="{C5FF3AB4-1BC4-42E4-816D-26543C699497}"/>
                  </a:ext>
                </a:extLst>
              </p:cNvPr>
              <p:cNvSpPr>
                <a:spLocks noChangeArrowheads="1"/>
              </p:cNvSpPr>
              <p:nvPr/>
            </p:nvSpPr>
            <p:spPr bwMode="auto">
              <a:xfrm>
                <a:off x="3016" y="771"/>
                <a:ext cx="752" cy="52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6909" name="Rectangle 45">
                <a:extLst>
                  <a:ext uri="{FF2B5EF4-FFF2-40B4-BE49-F238E27FC236}">
                    <a16:creationId xmlns:a16="http://schemas.microsoft.com/office/drawing/2014/main" id="{BF699D71-8937-4B6E-AE19-235C2823BD28}"/>
                  </a:ext>
                </a:extLst>
              </p:cNvPr>
              <p:cNvSpPr>
                <a:spLocks noChangeArrowheads="1"/>
              </p:cNvSpPr>
              <p:nvPr/>
            </p:nvSpPr>
            <p:spPr bwMode="auto">
              <a:xfrm>
                <a:off x="3016" y="248"/>
                <a:ext cx="752" cy="52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pic>
            <p:nvPicPr>
              <p:cNvPr id="36910" name="Picture 46" descr="Money Bag">
                <a:extLst>
                  <a:ext uri="{FF2B5EF4-FFF2-40B4-BE49-F238E27FC236}">
                    <a16:creationId xmlns:a16="http://schemas.microsoft.com/office/drawing/2014/main" id="{6A2E2BBC-847A-4480-A26D-6F16547E6774}"/>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114" y="302"/>
                <a:ext cx="540" cy="437"/>
              </a:xfrm>
              <a:prstGeom prst="rect">
                <a:avLst/>
              </a:prstGeom>
              <a:noFill/>
              <a:extLst>
                <a:ext uri="{909E8E84-426E-40DD-AFC4-6F175D3DCCD1}">
                  <a14:hiddenFill xmlns:a14="http://schemas.microsoft.com/office/drawing/2010/main">
                    <a:solidFill>
                      <a:srgbClr val="FFFFFF"/>
                    </a:solidFill>
                  </a14:hiddenFill>
                </a:ext>
              </a:extLst>
            </p:spPr>
          </p:pic>
          <p:pic>
            <p:nvPicPr>
              <p:cNvPr id="36911" name="Picture 47">
                <a:extLst>
                  <a:ext uri="{FF2B5EF4-FFF2-40B4-BE49-F238E27FC236}">
                    <a16:creationId xmlns:a16="http://schemas.microsoft.com/office/drawing/2014/main" id="{081702FD-920A-441F-986E-D14C3613AD3F}"/>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216" y="830"/>
                <a:ext cx="344" cy="430"/>
              </a:xfrm>
              <a:prstGeom prst="rect">
                <a:avLst/>
              </a:prstGeom>
              <a:noFill/>
              <a:extLst>
                <a:ext uri="{909E8E84-426E-40DD-AFC4-6F175D3DCCD1}">
                  <a14:hiddenFill xmlns:a14="http://schemas.microsoft.com/office/drawing/2010/main">
                    <a:solidFill>
                      <a:srgbClr val="FFFFFF"/>
                    </a:solidFill>
                  </a14:hiddenFill>
                </a:ext>
              </a:extLst>
            </p:spPr>
          </p:pic>
          <p:pic>
            <p:nvPicPr>
              <p:cNvPr id="36912" name="Picture 48" descr="Beer is almost as good as sex">
                <a:extLst>
                  <a:ext uri="{FF2B5EF4-FFF2-40B4-BE49-F238E27FC236}">
                    <a16:creationId xmlns:a16="http://schemas.microsoft.com/office/drawing/2014/main" id="{107568B6-23B5-4678-A489-2611DDC4B6E5}"/>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200" y="1361"/>
                <a:ext cx="352" cy="374"/>
              </a:xfrm>
              <a:prstGeom prst="rect">
                <a:avLst/>
              </a:prstGeom>
              <a:noFill/>
              <a:extLst>
                <a:ext uri="{909E8E84-426E-40DD-AFC4-6F175D3DCCD1}">
                  <a14:hiddenFill xmlns:a14="http://schemas.microsoft.com/office/drawing/2010/main">
                    <a:solidFill>
                      <a:srgbClr val="FFFFFF"/>
                    </a:solidFill>
                  </a14:hiddenFill>
                </a:ext>
              </a:extLst>
            </p:spPr>
          </p:pic>
          <p:pic>
            <p:nvPicPr>
              <p:cNvPr id="36913" name="Picture 49">
                <a:extLst>
                  <a:ext uri="{FF2B5EF4-FFF2-40B4-BE49-F238E27FC236}">
                    <a16:creationId xmlns:a16="http://schemas.microsoft.com/office/drawing/2014/main" id="{C547CE3A-39DB-4847-A07E-FFC0616B7961}"/>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3043" y="1849"/>
                <a:ext cx="698" cy="4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914" name="Group 50">
              <a:extLst>
                <a:ext uri="{FF2B5EF4-FFF2-40B4-BE49-F238E27FC236}">
                  <a16:creationId xmlns:a16="http://schemas.microsoft.com/office/drawing/2014/main" id="{6401748A-9962-4610-AE86-DAF6817F0DAD}"/>
                </a:ext>
              </a:extLst>
            </p:cNvPr>
            <p:cNvGrpSpPr>
              <a:grpSpLocks/>
            </p:cNvGrpSpPr>
            <p:nvPr/>
          </p:nvGrpSpPr>
          <p:grpSpPr bwMode="auto">
            <a:xfrm>
              <a:off x="1832" y="-256"/>
              <a:ext cx="752" cy="2096"/>
              <a:chOff x="3016" y="248"/>
              <a:chExt cx="752" cy="2096"/>
            </a:xfrm>
          </p:grpSpPr>
          <p:sp>
            <p:nvSpPr>
              <p:cNvPr id="36915" name="Rectangle 51">
                <a:extLst>
                  <a:ext uri="{FF2B5EF4-FFF2-40B4-BE49-F238E27FC236}">
                    <a16:creationId xmlns:a16="http://schemas.microsoft.com/office/drawing/2014/main" id="{E2876ADE-AABE-4E9E-B71B-3A72B3C6CF42}"/>
                  </a:ext>
                </a:extLst>
              </p:cNvPr>
              <p:cNvSpPr>
                <a:spLocks noChangeArrowheads="1"/>
              </p:cNvSpPr>
              <p:nvPr/>
            </p:nvSpPr>
            <p:spPr bwMode="auto">
              <a:xfrm>
                <a:off x="3016" y="1816"/>
                <a:ext cx="752" cy="52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6916" name="Rectangle 52">
                <a:extLst>
                  <a:ext uri="{FF2B5EF4-FFF2-40B4-BE49-F238E27FC236}">
                    <a16:creationId xmlns:a16="http://schemas.microsoft.com/office/drawing/2014/main" id="{3F108EBC-EFD1-4503-93B8-F8E7A236E37F}"/>
                  </a:ext>
                </a:extLst>
              </p:cNvPr>
              <p:cNvSpPr>
                <a:spLocks noChangeArrowheads="1"/>
              </p:cNvSpPr>
              <p:nvPr/>
            </p:nvSpPr>
            <p:spPr bwMode="auto">
              <a:xfrm>
                <a:off x="3016" y="1294"/>
                <a:ext cx="752" cy="52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6917" name="Rectangle 53">
                <a:extLst>
                  <a:ext uri="{FF2B5EF4-FFF2-40B4-BE49-F238E27FC236}">
                    <a16:creationId xmlns:a16="http://schemas.microsoft.com/office/drawing/2014/main" id="{66821A38-2633-457D-8E71-DF2A90866ADD}"/>
                  </a:ext>
                </a:extLst>
              </p:cNvPr>
              <p:cNvSpPr>
                <a:spLocks noChangeArrowheads="1"/>
              </p:cNvSpPr>
              <p:nvPr/>
            </p:nvSpPr>
            <p:spPr bwMode="auto">
              <a:xfrm>
                <a:off x="3016" y="771"/>
                <a:ext cx="752" cy="52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6918" name="Rectangle 54">
                <a:extLst>
                  <a:ext uri="{FF2B5EF4-FFF2-40B4-BE49-F238E27FC236}">
                    <a16:creationId xmlns:a16="http://schemas.microsoft.com/office/drawing/2014/main" id="{5A127CF5-8F18-4645-BF32-D59DDA8822C1}"/>
                  </a:ext>
                </a:extLst>
              </p:cNvPr>
              <p:cNvSpPr>
                <a:spLocks noChangeArrowheads="1"/>
              </p:cNvSpPr>
              <p:nvPr/>
            </p:nvSpPr>
            <p:spPr bwMode="auto">
              <a:xfrm>
                <a:off x="3016" y="248"/>
                <a:ext cx="752" cy="52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pic>
            <p:nvPicPr>
              <p:cNvPr id="36919" name="Picture 55" descr="Money Bag">
                <a:extLst>
                  <a:ext uri="{FF2B5EF4-FFF2-40B4-BE49-F238E27FC236}">
                    <a16:creationId xmlns:a16="http://schemas.microsoft.com/office/drawing/2014/main" id="{9A2B8B11-13C3-4517-97CB-37067248F360}"/>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114" y="302"/>
                <a:ext cx="540" cy="437"/>
              </a:xfrm>
              <a:prstGeom prst="rect">
                <a:avLst/>
              </a:prstGeom>
              <a:noFill/>
              <a:extLst>
                <a:ext uri="{909E8E84-426E-40DD-AFC4-6F175D3DCCD1}">
                  <a14:hiddenFill xmlns:a14="http://schemas.microsoft.com/office/drawing/2010/main">
                    <a:solidFill>
                      <a:srgbClr val="FFFFFF"/>
                    </a:solidFill>
                  </a14:hiddenFill>
                </a:ext>
              </a:extLst>
            </p:spPr>
          </p:pic>
          <p:pic>
            <p:nvPicPr>
              <p:cNvPr id="36920" name="Picture 56">
                <a:extLst>
                  <a:ext uri="{FF2B5EF4-FFF2-40B4-BE49-F238E27FC236}">
                    <a16:creationId xmlns:a16="http://schemas.microsoft.com/office/drawing/2014/main" id="{4ECBAB3A-F699-49B9-A383-721DE1E640F9}"/>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216" y="830"/>
                <a:ext cx="344" cy="430"/>
              </a:xfrm>
              <a:prstGeom prst="rect">
                <a:avLst/>
              </a:prstGeom>
              <a:noFill/>
              <a:extLst>
                <a:ext uri="{909E8E84-426E-40DD-AFC4-6F175D3DCCD1}">
                  <a14:hiddenFill xmlns:a14="http://schemas.microsoft.com/office/drawing/2010/main">
                    <a:solidFill>
                      <a:srgbClr val="FFFFFF"/>
                    </a:solidFill>
                  </a14:hiddenFill>
                </a:ext>
              </a:extLst>
            </p:spPr>
          </p:pic>
          <p:pic>
            <p:nvPicPr>
              <p:cNvPr id="36921" name="Picture 57" descr="Beer is almost as good as sex">
                <a:extLst>
                  <a:ext uri="{FF2B5EF4-FFF2-40B4-BE49-F238E27FC236}">
                    <a16:creationId xmlns:a16="http://schemas.microsoft.com/office/drawing/2014/main" id="{D590FF72-C102-48A4-8AB4-36E24CB28D0A}"/>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200" y="1361"/>
                <a:ext cx="352" cy="374"/>
              </a:xfrm>
              <a:prstGeom prst="rect">
                <a:avLst/>
              </a:prstGeom>
              <a:noFill/>
              <a:extLst>
                <a:ext uri="{909E8E84-426E-40DD-AFC4-6F175D3DCCD1}">
                  <a14:hiddenFill xmlns:a14="http://schemas.microsoft.com/office/drawing/2010/main">
                    <a:solidFill>
                      <a:srgbClr val="FFFFFF"/>
                    </a:solidFill>
                  </a14:hiddenFill>
                </a:ext>
              </a:extLst>
            </p:spPr>
          </p:pic>
          <p:pic>
            <p:nvPicPr>
              <p:cNvPr id="36922" name="Picture 58">
                <a:extLst>
                  <a:ext uri="{FF2B5EF4-FFF2-40B4-BE49-F238E27FC236}">
                    <a16:creationId xmlns:a16="http://schemas.microsoft.com/office/drawing/2014/main" id="{54B1D3C8-233E-47C3-88FE-B1063C21B5E0}"/>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3043" y="1849"/>
                <a:ext cx="698" cy="47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6929" name="AutoShape 65">
            <a:extLst>
              <a:ext uri="{FF2B5EF4-FFF2-40B4-BE49-F238E27FC236}">
                <a16:creationId xmlns:a16="http://schemas.microsoft.com/office/drawing/2014/main" id="{4AB814E8-6B07-4582-B9FF-E5C928511F73}"/>
              </a:ext>
            </a:extLst>
          </p:cNvPr>
          <p:cNvSpPr>
            <a:spLocks noChangeArrowheads="1"/>
          </p:cNvSpPr>
          <p:nvPr/>
        </p:nvSpPr>
        <p:spPr bwMode="auto">
          <a:xfrm>
            <a:off x="7480300" y="469900"/>
            <a:ext cx="1460500" cy="749300"/>
          </a:xfrm>
          <a:prstGeom prst="roundRect">
            <a:avLst>
              <a:gd name="adj" fmla="val 16667"/>
            </a:avLst>
          </a:prstGeom>
          <a:solidFill>
            <a:schemeClr val="accent2"/>
          </a:solidFill>
          <a:ln>
            <a:noFill/>
          </a:ln>
          <a:effectLst>
            <a:outerShdw dist="85194" dir="1593903" algn="ctr" rotWithShape="0">
              <a:schemeClr val="tx2">
                <a:alpha val="50000"/>
              </a:schemeClr>
            </a:outerShdw>
          </a:effectLst>
          <a:extLst>
            <a:ext uri="{91240B29-F687-4F45-9708-019B960494DF}">
              <a14:hiddenLine xmlns:a14="http://schemas.microsoft.com/office/drawing/2010/main" w="38100" cmpd="dbl">
                <a:solidFill>
                  <a:srgbClr val="FFFFFF"/>
                </a:solidFill>
                <a:round/>
                <a:headEnd/>
                <a:tailEnd/>
              </a14:hiddenLine>
            </a:ext>
          </a:extLst>
        </p:spPr>
        <p:txBody>
          <a:bodyPr wrap="none" anchor="ctr"/>
          <a:lstStyle/>
          <a:p>
            <a:pPr algn="ctr"/>
            <a:r>
              <a:rPr lang="he-IL" altLang="he-IL" b="1">
                <a:solidFill>
                  <a:schemeClr val="bg1"/>
                </a:solidFill>
              </a:rPr>
              <a:t>אתרים ברשת</a:t>
            </a:r>
            <a:endParaRPr lang="en-US" altLang="he-IL" b="1">
              <a:solidFill>
                <a:schemeClr val="bg1"/>
              </a:solidFill>
            </a:endParaRPr>
          </a:p>
        </p:txBody>
      </p:sp>
      <p:sp>
        <p:nvSpPr>
          <p:cNvPr id="36930" name="WordArt 66">
            <a:extLst>
              <a:ext uri="{FF2B5EF4-FFF2-40B4-BE49-F238E27FC236}">
                <a16:creationId xmlns:a16="http://schemas.microsoft.com/office/drawing/2014/main" id="{1E1465C8-0050-4A31-AC67-04F3658FBD90}"/>
              </a:ext>
            </a:extLst>
          </p:cNvPr>
          <p:cNvSpPr>
            <a:spLocks noChangeArrowheads="1" noChangeShapeType="1" noTextEdit="1"/>
          </p:cNvSpPr>
          <p:nvPr/>
        </p:nvSpPr>
        <p:spPr bwMode="auto">
          <a:xfrm>
            <a:off x="1763713" y="549275"/>
            <a:ext cx="5403850" cy="7048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he-IL" sz="3600" kern="10">
                <a:ln w="9525">
                  <a:solidFill>
                    <a:srgbClr val="000000"/>
                  </a:solidFill>
                  <a:round/>
                  <a:headEnd/>
                  <a:tailEnd/>
                </a:ln>
                <a:latin typeface="Guttman Yad-Brush" panose="02010401010101010101" pitchFamily="2" charset="-79"/>
                <a:cs typeface="Guttman Yad-Brush" panose="02010401010101010101" pitchFamily="2" charset="-79"/>
              </a:rPr>
              <a:t>אפשר בקלות ללכת לאיבוד ברשת</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6935"/>
                                        </p:tgtEl>
                                        <p:attrNameLst>
                                          <p:attrName>style.visibility</p:attrName>
                                        </p:attrNameLst>
                                      </p:cBhvr>
                                      <p:to>
                                        <p:strVal val="visible"/>
                                      </p:to>
                                    </p:set>
                                    <p:animEffect transition="in" filter="fade">
                                      <p:cBhvr>
                                        <p:cTn id="7" dur="1000"/>
                                        <p:tgtEl>
                                          <p:spTgt spid="36935"/>
                                        </p:tgtEl>
                                      </p:cBhvr>
                                    </p:animEffect>
                                    <p:anim calcmode="lin" valueType="num">
                                      <p:cBhvr>
                                        <p:cTn id="8" dur="1000" fill="hold"/>
                                        <p:tgtEl>
                                          <p:spTgt spid="36935"/>
                                        </p:tgtEl>
                                        <p:attrNameLst>
                                          <p:attrName>ppt_x</p:attrName>
                                        </p:attrNameLst>
                                      </p:cBhvr>
                                      <p:tavLst>
                                        <p:tav tm="0">
                                          <p:val>
                                            <p:strVal val="#ppt_x"/>
                                          </p:val>
                                        </p:tav>
                                        <p:tav tm="100000">
                                          <p:val>
                                            <p:strVal val="#ppt_x"/>
                                          </p:val>
                                        </p:tav>
                                      </p:tavLst>
                                    </p:anim>
                                    <p:anim calcmode="lin" valueType="num">
                                      <p:cBhvr>
                                        <p:cTn id="9" dur="1000" fill="hold"/>
                                        <p:tgtEl>
                                          <p:spTgt spid="3693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36939"/>
                                        </p:tgtEl>
                                        <p:attrNameLst>
                                          <p:attrName>style.visibility</p:attrName>
                                        </p:attrNameLst>
                                      </p:cBhvr>
                                      <p:to>
                                        <p:strVal val="visible"/>
                                      </p:to>
                                    </p:set>
                                    <p:animEffect transition="in" filter="wipe(down)">
                                      <p:cBhvr>
                                        <p:cTn id="14" dur="1000"/>
                                        <p:tgtEl>
                                          <p:spTgt spid="3693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36938"/>
                                        </p:tgtEl>
                                        <p:attrNameLst>
                                          <p:attrName>style.visibility</p:attrName>
                                        </p:attrNameLst>
                                      </p:cBhvr>
                                      <p:to>
                                        <p:strVal val="visible"/>
                                      </p:to>
                                    </p:set>
                                    <p:animEffect transition="in" filter="wipe(left)">
                                      <p:cBhvr>
                                        <p:cTn id="19" dur="1000"/>
                                        <p:tgtEl>
                                          <p:spTgt spid="3693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36937"/>
                                        </p:tgtEl>
                                        <p:attrNameLst>
                                          <p:attrName>style.visibility</p:attrName>
                                        </p:attrNameLst>
                                      </p:cBhvr>
                                      <p:to>
                                        <p:strVal val="visible"/>
                                      </p:to>
                                    </p:set>
                                    <p:animEffect transition="in" filter="wipe(up)">
                                      <p:cBhvr>
                                        <p:cTn id="24" dur="1000"/>
                                        <p:tgtEl>
                                          <p:spTgt spid="36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4" name="Picture 12">
            <a:extLst>
              <a:ext uri="{FF2B5EF4-FFF2-40B4-BE49-F238E27FC236}">
                <a16:creationId xmlns:a16="http://schemas.microsoft.com/office/drawing/2014/main" id="{27C6F341-F944-46A4-B913-6ACD4AAED5F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495300"/>
            <a:ext cx="1730375" cy="1665288"/>
          </a:xfrm>
          <a:prstGeom prst="rect">
            <a:avLst/>
          </a:prstGeom>
          <a:noFill/>
          <a:extLst>
            <a:ext uri="{909E8E84-426E-40DD-AFC4-6F175D3DCCD1}">
              <a14:hiddenFill xmlns:a14="http://schemas.microsoft.com/office/drawing/2010/main">
                <a:solidFill>
                  <a:srgbClr val="FFFFFF"/>
                </a:solidFill>
              </a14:hiddenFill>
            </a:ext>
          </a:extLst>
        </p:spPr>
      </p:pic>
      <p:sp>
        <p:nvSpPr>
          <p:cNvPr id="38926" name="WordArt 14">
            <a:extLst>
              <a:ext uri="{FF2B5EF4-FFF2-40B4-BE49-F238E27FC236}">
                <a16:creationId xmlns:a16="http://schemas.microsoft.com/office/drawing/2014/main" id="{93B60AB3-95D6-4A08-A34B-7D9DBD1750BB}"/>
              </a:ext>
            </a:extLst>
          </p:cNvPr>
          <p:cNvSpPr>
            <a:spLocks noChangeArrowheads="1" noChangeShapeType="1" noTextEdit="1"/>
          </p:cNvSpPr>
          <p:nvPr/>
        </p:nvSpPr>
        <p:spPr bwMode="auto">
          <a:xfrm>
            <a:off x="2574925" y="757238"/>
            <a:ext cx="4398963" cy="1103312"/>
          </a:xfrm>
          <a:prstGeom prst="rect">
            <a:avLst/>
          </a:prstGeom>
        </p:spPr>
        <p:txBody>
          <a:bodyPr wrap="none" fromWordArt="1">
            <a:prstTxWarp prst="textPlain">
              <a:avLst>
                <a:gd name="adj" fmla="val 50000"/>
              </a:avLst>
            </a:prstTxWarp>
          </a:bodyPr>
          <a:lstStyle/>
          <a:p>
            <a:pPr algn="ctr"/>
            <a:r>
              <a:rPr lang="he-IL" sz="2800" kern="10">
                <a:ln w="9525">
                  <a:solidFill>
                    <a:srgbClr val="000000"/>
                  </a:solidFill>
                  <a:round/>
                  <a:headEnd/>
                  <a:tailEnd/>
                </a:ln>
                <a:solidFill>
                  <a:srgbClr val="FF0000"/>
                </a:solidFill>
                <a:effectLst>
                  <a:outerShdw dist="28398" dir="3806097" algn="ctr" rotWithShape="0">
                    <a:schemeClr val="tx1"/>
                  </a:outerShdw>
                </a:effectLst>
                <a:latin typeface="Guttman Yad-Brush" panose="02010401010101010101" pitchFamily="2" charset="-79"/>
                <a:cs typeface="Guttman Yad-Brush" panose="02010401010101010101" pitchFamily="2" charset="-79"/>
              </a:rPr>
              <a:t>גולש נבון צריך לדעת...</a:t>
            </a:r>
          </a:p>
        </p:txBody>
      </p:sp>
      <p:grpSp>
        <p:nvGrpSpPr>
          <p:cNvPr id="118791" name="Group 7">
            <a:extLst>
              <a:ext uri="{FF2B5EF4-FFF2-40B4-BE49-F238E27FC236}">
                <a16:creationId xmlns:a16="http://schemas.microsoft.com/office/drawing/2014/main" id="{0DCB6131-E0DD-40D1-B212-B1037CE0C290}"/>
              </a:ext>
            </a:extLst>
          </p:cNvPr>
          <p:cNvGrpSpPr>
            <a:grpSpLocks/>
          </p:cNvGrpSpPr>
          <p:nvPr/>
        </p:nvGrpSpPr>
        <p:grpSpPr bwMode="auto">
          <a:xfrm>
            <a:off x="2001838" y="2809875"/>
            <a:ext cx="5743575" cy="396875"/>
            <a:chOff x="1261" y="1770"/>
            <a:chExt cx="3618" cy="250"/>
          </a:xfrm>
        </p:grpSpPr>
        <p:sp>
          <p:nvSpPr>
            <p:cNvPr id="38927" name="Text Box 15">
              <a:extLst>
                <a:ext uri="{FF2B5EF4-FFF2-40B4-BE49-F238E27FC236}">
                  <a16:creationId xmlns:a16="http://schemas.microsoft.com/office/drawing/2014/main" id="{C77300AD-ACE0-4A4D-A428-E3815F8F4824}"/>
                </a:ext>
              </a:extLst>
            </p:cNvPr>
            <p:cNvSpPr txBox="1">
              <a:spLocks noChangeArrowheads="1"/>
            </p:cNvSpPr>
            <p:nvPr/>
          </p:nvSpPr>
          <p:spPr bwMode="auto">
            <a:xfrm>
              <a:off x="1261" y="1770"/>
              <a:ext cx="3408" cy="2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sz="2000" b="1">
                  <a:solidFill>
                    <a:srgbClr val="FF0000"/>
                  </a:solidFill>
                </a:rPr>
                <a:t>לזכור מה אתה מחפש ומדוע נכנסת לאתר ?</a:t>
              </a:r>
              <a:endParaRPr lang="en-US" altLang="he-IL" sz="2000" b="1">
                <a:solidFill>
                  <a:srgbClr val="FF0000"/>
                </a:solidFill>
              </a:endParaRPr>
            </a:p>
          </p:txBody>
        </p:sp>
        <p:pic>
          <p:nvPicPr>
            <p:cNvPr id="38928" name="Picture 16">
              <a:extLst>
                <a:ext uri="{FF2B5EF4-FFF2-40B4-BE49-F238E27FC236}">
                  <a16:creationId xmlns:a16="http://schemas.microsoft.com/office/drawing/2014/main" id="{E60402DE-A872-4E63-9ADE-DA0C4B6F359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65" y="1866"/>
              <a:ext cx="114" cy="1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8794" name="Group 10">
            <a:extLst>
              <a:ext uri="{FF2B5EF4-FFF2-40B4-BE49-F238E27FC236}">
                <a16:creationId xmlns:a16="http://schemas.microsoft.com/office/drawing/2014/main" id="{6FF239CD-8204-4CDE-B4BA-DEB1327F289D}"/>
              </a:ext>
            </a:extLst>
          </p:cNvPr>
          <p:cNvGrpSpPr>
            <a:grpSpLocks/>
          </p:cNvGrpSpPr>
          <p:nvPr/>
        </p:nvGrpSpPr>
        <p:grpSpPr bwMode="auto">
          <a:xfrm>
            <a:off x="2001838" y="3800475"/>
            <a:ext cx="5743575" cy="396875"/>
            <a:chOff x="1261" y="2394"/>
            <a:chExt cx="3618" cy="250"/>
          </a:xfrm>
        </p:grpSpPr>
        <p:sp>
          <p:nvSpPr>
            <p:cNvPr id="38929" name="Text Box 17">
              <a:extLst>
                <a:ext uri="{FF2B5EF4-FFF2-40B4-BE49-F238E27FC236}">
                  <a16:creationId xmlns:a16="http://schemas.microsoft.com/office/drawing/2014/main" id="{51A9C797-202A-4CF0-9119-2CB10100C0D3}"/>
                </a:ext>
              </a:extLst>
            </p:cNvPr>
            <p:cNvSpPr txBox="1">
              <a:spLocks noChangeArrowheads="1"/>
            </p:cNvSpPr>
            <p:nvPr/>
          </p:nvSpPr>
          <p:spPr bwMode="auto">
            <a:xfrm>
              <a:off x="1261" y="2394"/>
              <a:ext cx="3408" cy="2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sz="2000" b="1">
                  <a:solidFill>
                    <a:srgbClr val="FF0000"/>
                  </a:solidFill>
                </a:rPr>
                <a:t>אם הגעת לאתר עם תוכן שלא מתאים לך, צא ממנו</a:t>
              </a:r>
              <a:endParaRPr lang="en-US" altLang="he-IL" sz="2000" b="1">
                <a:solidFill>
                  <a:srgbClr val="FF0000"/>
                </a:solidFill>
              </a:endParaRPr>
            </a:p>
          </p:txBody>
        </p:sp>
        <p:pic>
          <p:nvPicPr>
            <p:cNvPr id="38930" name="Picture 18">
              <a:extLst>
                <a:ext uri="{FF2B5EF4-FFF2-40B4-BE49-F238E27FC236}">
                  <a16:creationId xmlns:a16="http://schemas.microsoft.com/office/drawing/2014/main" id="{E43D13BB-A0BE-4FD2-9E43-48939CE3053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65" y="2482"/>
              <a:ext cx="114" cy="1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8793" name="Group 9">
            <a:extLst>
              <a:ext uri="{FF2B5EF4-FFF2-40B4-BE49-F238E27FC236}">
                <a16:creationId xmlns:a16="http://schemas.microsoft.com/office/drawing/2014/main" id="{002F83D3-88DC-4195-9251-E891B0BFE104}"/>
              </a:ext>
            </a:extLst>
          </p:cNvPr>
          <p:cNvGrpSpPr>
            <a:grpSpLocks/>
          </p:cNvGrpSpPr>
          <p:nvPr/>
        </p:nvGrpSpPr>
        <p:grpSpPr bwMode="auto">
          <a:xfrm>
            <a:off x="2001838" y="4791075"/>
            <a:ext cx="5743575" cy="396875"/>
            <a:chOff x="1261" y="3018"/>
            <a:chExt cx="3618" cy="250"/>
          </a:xfrm>
        </p:grpSpPr>
        <p:sp>
          <p:nvSpPr>
            <p:cNvPr id="38931" name="Text Box 19">
              <a:extLst>
                <a:ext uri="{FF2B5EF4-FFF2-40B4-BE49-F238E27FC236}">
                  <a16:creationId xmlns:a16="http://schemas.microsoft.com/office/drawing/2014/main" id="{2D3B1976-F78C-48A2-A849-4DDB8F8C8CB0}"/>
                </a:ext>
              </a:extLst>
            </p:cNvPr>
            <p:cNvSpPr txBox="1">
              <a:spLocks noChangeArrowheads="1"/>
            </p:cNvSpPr>
            <p:nvPr/>
          </p:nvSpPr>
          <p:spPr bwMode="auto">
            <a:xfrm>
              <a:off x="1261" y="3018"/>
              <a:ext cx="3408" cy="2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sz="2000" b="1">
                  <a:solidFill>
                    <a:srgbClr val="FF0000"/>
                  </a:solidFill>
                </a:rPr>
                <a:t>בדוק את אמינות המידע שמצאת </a:t>
              </a:r>
              <a:endParaRPr lang="en-US" altLang="he-IL" sz="2000" b="1">
                <a:solidFill>
                  <a:srgbClr val="FF0000"/>
                </a:solidFill>
              </a:endParaRPr>
            </a:p>
          </p:txBody>
        </p:sp>
        <p:pic>
          <p:nvPicPr>
            <p:cNvPr id="38932" name="Picture 20">
              <a:extLst>
                <a:ext uri="{FF2B5EF4-FFF2-40B4-BE49-F238E27FC236}">
                  <a16:creationId xmlns:a16="http://schemas.microsoft.com/office/drawing/2014/main" id="{89327D20-56BF-486B-9E34-A35E80050FC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65" y="3106"/>
              <a:ext cx="114" cy="108"/>
            </a:xfrm>
            <a:prstGeom prst="rect">
              <a:avLst/>
            </a:prstGeom>
            <a:noFill/>
            <a:extLst>
              <a:ext uri="{909E8E84-426E-40DD-AFC4-6F175D3DCCD1}">
                <a14:hiddenFill xmlns:a14="http://schemas.microsoft.com/office/drawing/2010/main">
                  <a:solidFill>
                    <a:srgbClr val="FFFFFF"/>
                  </a:solidFill>
                </a14:hiddenFill>
              </a:ext>
            </a:extLst>
          </p:spPr>
        </p:pic>
      </p:grpSp>
      <p:sp>
        <p:nvSpPr>
          <p:cNvPr id="118790" name="AutoShape 6">
            <a:extLst>
              <a:ext uri="{FF2B5EF4-FFF2-40B4-BE49-F238E27FC236}">
                <a16:creationId xmlns:a16="http://schemas.microsoft.com/office/drawing/2014/main" id="{6BEA29A5-23D2-4ED3-AB4E-CEF8FA6EEB7D}"/>
              </a:ext>
            </a:extLst>
          </p:cNvPr>
          <p:cNvSpPr>
            <a:spLocks noChangeArrowheads="1"/>
          </p:cNvSpPr>
          <p:nvPr/>
        </p:nvSpPr>
        <p:spPr bwMode="auto">
          <a:xfrm>
            <a:off x="7480300" y="469900"/>
            <a:ext cx="1460500" cy="749300"/>
          </a:xfrm>
          <a:prstGeom prst="roundRect">
            <a:avLst>
              <a:gd name="adj" fmla="val 16667"/>
            </a:avLst>
          </a:prstGeom>
          <a:solidFill>
            <a:schemeClr val="accent2"/>
          </a:solidFill>
          <a:ln>
            <a:noFill/>
          </a:ln>
          <a:effectLst>
            <a:outerShdw dist="85194" dir="1593903" algn="ctr" rotWithShape="0">
              <a:schemeClr val="tx2">
                <a:alpha val="50000"/>
              </a:schemeClr>
            </a:outerShdw>
          </a:effectLst>
          <a:extLst>
            <a:ext uri="{91240B29-F687-4F45-9708-019B960494DF}">
              <a14:hiddenLine xmlns:a14="http://schemas.microsoft.com/office/drawing/2010/main" w="38100" cmpd="dbl">
                <a:solidFill>
                  <a:srgbClr val="FFFFFF"/>
                </a:solidFill>
                <a:round/>
                <a:headEnd/>
                <a:tailEnd/>
              </a14:hiddenLine>
            </a:ext>
          </a:extLst>
        </p:spPr>
        <p:txBody>
          <a:bodyPr wrap="none" anchor="ctr"/>
          <a:lstStyle/>
          <a:p>
            <a:pPr algn="ctr"/>
            <a:r>
              <a:rPr lang="he-IL" altLang="he-IL" b="1">
                <a:solidFill>
                  <a:schemeClr val="bg1"/>
                </a:solidFill>
              </a:rPr>
              <a:t>אתרים ברשת</a:t>
            </a:r>
            <a:endParaRPr lang="en-US" altLang="he-IL"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18791"/>
                                        </p:tgtEl>
                                        <p:attrNameLst>
                                          <p:attrName>style.visibility</p:attrName>
                                        </p:attrNameLst>
                                      </p:cBhvr>
                                      <p:to>
                                        <p:strVal val="visible"/>
                                      </p:to>
                                    </p:set>
                                    <p:animEffect transition="in" filter="wipe(right)">
                                      <p:cBhvr>
                                        <p:cTn id="7" dur="2000"/>
                                        <p:tgtEl>
                                          <p:spTgt spid="1187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18794"/>
                                        </p:tgtEl>
                                        <p:attrNameLst>
                                          <p:attrName>style.visibility</p:attrName>
                                        </p:attrNameLst>
                                      </p:cBhvr>
                                      <p:to>
                                        <p:strVal val="visible"/>
                                      </p:to>
                                    </p:set>
                                    <p:animEffect transition="in" filter="wipe(right)">
                                      <p:cBhvr>
                                        <p:cTn id="12" dur="2000"/>
                                        <p:tgtEl>
                                          <p:spTgt spid="1187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118793"/>
                                        </p:tgtEl>
                                        <p:attrNameLst>
                                          <p:attrName>style.visibility</p:attrName>
                                        </p:attrNameLst>
                                      </p:cBhvr>
                                      <p:to>
                                        <p:strVal val="visible"/>
                                      </p:to>
                                    </p:set>
                                    <p:animEffect transition="in" filter="wipe(right)">
                                      <p:cBhvr>
                                        <p:cTn id="17" dur="2000"/>
                                        <p:tgtEl>
                                          <p:spTgt spid="118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3">
            <a:extLst>
              <a:ext uri="{FF2B5EF4-FFF2-40B4-BE49-F238E27FC236}">
                <a16:creationId xmlns:a16="http://schemas.microsoft.com/office/drawing/2014/main" id="{DD396EA4-B4E0-4F15-BC6E-D948E13222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2950" y="4017963"/>
            <a:ext cx="933450" cy="2257425"/>
          </a:xfrm>
          <a:prstGeom prst="rect">
            <a:avLst/>
          </a:prstGeo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76804" name="Picture 4">
            <a:extLst>
              <a:ext uri="{FF2B5EF4-FFF2-40B4-BE49-F238E27FC236}">
                <a16:creationId xmlns:a16="http://schemas.microsoft.com/office/drawing/2014/main" id="{EC10EE27-7A3C-4CF1-B51E-F8BF8E182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4588" y="1570038"/>
            <a:ext cx="1066800" cy="1866900"/>
          </a:xfrm>
          <a:prstGeom prst="rect">
            <a:avLst/>
          </a:prstGeo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76805" name="Picture 5">
            <a:extLst>
              <a:ext uri="{FF2B5EF4-FFF2-40B4-BE49-F238E27FC236}">
                <a16:creationId xmlns:a16="http://schemas.microsoft.com/office/drawing/2014/main" id="{8FC03EC0-01A1-48FA-A788-1DD8211E68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200" y="4600575"/>
            <a:ext cx="1133475" cy="1981200"/>
          </a:xfrm>
          <a:prstGeom prst="rect">
            <a:avLst/>
          </a:prstGeo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76806" name="Picture 6">
            <a:extLst>
              <a:ext uri="{FF2B5EF4-FFF2-40B4-BE49-F238E27FC236}">
                <a16:creationId xmlns:a16="http://schemas.microsoft.com/office/drawing/2014/main" id="{13384092-3BDA-42AD-B018-A616237D71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738" y="3044825"/>
            <a:ext cx="1066800" cy="1819275"/>
          </a:xfrm>
          <a:prstGeom prst="rect">
            <a:avLst/>
          </a:prstGeo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grpSp>
        <p:nvGrpSpPr>
          <p:cNvPr id="76842" name="Group 42">
            <a:extLst>
              <a:ext uri="{FF2B5EF4-FFF2-40B4-BE49-F238E27FC236}">
                <a16:creationId xmlns:a16="http://schemas.microsoft.com/office/drawing/2014/main" id="{DB30F304-E42F-4A4A-9BEA-52A83C5ED920}"/>
              </a:ext>
            </a:extLst>
          </p:cNvPr>
          <p:cNvGrpSpPr>
            <a:grpSpLocks/>
          </p:cNvGrpSpPr>
          <p:nvPr/>
        </p:nvGrpSpPr>
        <p:grpSpPr bwMode="auto">
          <a:xfrm>
            <a:off x="942975" y="2035175"/>
            <a:ext cx="2819400" cy="1112838"/>
            <a:chOff x="594" y="1282"/>
            <a:chExt cx="1776" cy="701"/>
          </a:xfrm>
        </p:grpSpPr>
        <p:sp>
          <p:nvSpPr>
            <p:cNvPr id="76808" name="AutoShape 8">
              <a:extLst>
                <a:ext uri="{FF2B5EF4-FFF2-40B4-BE49-F238E27FC236}">
                  <a16:creationId xmlns:a16="http://schemas.microsoft.com/office/drawing/2014/main" id="{A16F72B3-82D4-4B48-B31A-04A0124E5567}"/>
                </a:ext>
              </a:extLst>
            </p:cNvPr>
            <p:cNvSpPr>
              <a:spLocks noChangeArrowheads="1"/>
            </p:cNvSpPr>
            <p:nvPr/>
          </p:nvSpPr>
          <p:spPr bwMode="auto">
            <a:xfrm>
              <a:off x="594" y="1282"/>
              <a:ext cx="1776" cy="701"/>
            </a:xfrm>
            <a:prstGeom prst="wedgeEllipseCallout">
              <a:avLst>
                <a:gd name="adj1" fmla="val -40032"/>
                <a:gd name="adj2" fmla="val 58704"/>
              </a:avLst>
            </a:prstGeom>
            <a:solidFill>
              <a:srgbClr val="FFFFFF"/>
            </a:solidFill>
            <a:ln w="9525">
              <a:solidFill>
                <a:schemeClr val="tx1"/>
              </a:solidFill>
              <a:miter lim="800000"/>
              <a:headEnd/>
              <a:tailEnd/>
            </a:ln>
            <a:effectLst>
              <a:outerShdw dist="35921" dir="2700000" algn="ctr" rotWithShape="0">
                <a:schemeClr val="bg2"/>
              </a:outerShdw>
            </a:effectLst>
          </p:spPr>
          <p:txBody>
            <a:bodyPr/>
            <a:lstStyle/>
            <a:p>
              <a:pPr algn="ctr"/>
              <a:endParaRPr lang="en-US" altLang="he-IL"/>
            </a:p>
          </p:txBody>
        </p:sp>
        <p:sp>
          <p:nvSpPr>
            <p:cNvPr id="76820" name="WordArt 20">
              <a:extLst>
                <a:ext uri="{FF2B5EF4-FFF2-40B4-BE49-F238E27FC236}">
                  <a16:creationId xmlns:a16="http://schemas.microsoft.com/office/drawing/2014/main" id="{532E7DA8-91D3-40A0-B9C4-A2E59B357F0B}"/>
                </a:ext>
              </a:extLst>
            </p:cNvPr>
            <p:cNvSpPr>
              <a:spLocks noChangeArrowheads="1" noChangeShapeType="1" noTextEdit="1"/>
            </p:cNvSpPr>
            <p:nvPr/>
          </p:nvSpPr>
          <p:spPr bwMode="auto">
            <a:xfrm>
              <a:off x="719" y="1407"/>
              <a:ext cx="1392" cy="408"/>
            </a:xfrm>
            <a:prstGeom prst="rect">
              <a:avLst/>
            </a:prstGeom>
            <a:extLst>
              <a:ext uri="{AF507438-7753-43E0-B8FC-AC1667EBCBE1}">
                <a14:hiddenEffects xmlns:a14="http://schemas.microsoft.com/office/drawing/2010/main">
                  <a:effectLst/>
                </a14:hiddenEffects>
              </a:ext>
            </a:extLst>
          </p:spPr>
          <p:txBody>
            <a:bodyPr wrap="none" fromWordArt="1">
              <a:prstTxWarp prst="textInflate">
                <a:avLst>
                  <a:gd name="adj" fmla="val 13634"/>
                </a:avLst>
              </a:prstTxWarp>
            </a:bodyPr>
            <a:lstStyle/>
            <a:p>
              <a:pPr algn="ctr"/>
              <a:r>
                <a:rPr lang="he-IL" sz="2800" b="1" kern="10">
                  <a:ln w="9525">
                    <a:solidFill>
                      <a:srgbClr val="000000"/>
                    </a:solidFill>
                    <a:round/>
                    <a:headEnd/>
                    <a:tailEnd/>
                  </a:ln>
                </a:rPr>
                <a:t>לא יוצאים </a:t>
              </a:r>
            </a:p>
            <a:p>
              <a:pPr algn="ctr"/>
              <a:r>
                <a:rPr lang="he-IL" sz="2800" b="1" kern="10">
                  <a:ln w="9525">
                    <a:solidFill>
                      <a:srgbClr val="000000"/>
                    </a:solidFill>
                    <a:round/>
                    <a:headEnd/>
                    <a:tailEnd/>
                  </a:ln>
                </a:rPr>
                <a:t>אין חברים!</a:t>
              </a:r>
            </a:p>
          </p:txBody>
        </p:sp>
      </p:grpSp>
      <p:grpSp>
        <p:nvGrpSpPr>
          <p:cNvPr id="76844" name="Group 44">
            <a:extLst>
              <a:ext uri="{FF2B5EF4-FFF2-40B4-BE49-F238E27FC236}">
                <a16:creationId xmlns:a16="http://schemas.microsoft.com/office/drawing/2014/main" id="{F58EDEB7-945B-454A-B34C-4F98353B8F60}"/>
              </a:ext>
            </a:extLst>
          </p:cNvPr>
          <p:cNvGrpSpPr>
            <a:grpSpLocks/>
          </p:cNvGrpSpPr>
          <p:nvPr/>
        </p:nvGrpSpPr>
        <p:grpSpPr bwMode="auto">
          <a:xfrm>
            <a:off x="2170113" y="4113213"/>
            <a:ext cx="3200400" cy="990600"/>
            <a:chOff x="1160" y="2591"/>
            <a:chExt cx="2016" cy="624"/>
          </a:xfrm>
        </p:grpSpPr>
        <p:sp>
          <p:nvSpPr>
            <p:cNvPr id="76807" name="AutoShape 7">
              <a:extLst>
                <a:ext uri="{FF2B5EF4-FFF2-40B4-BE49-F238E27FC236}">
                  <a16:creationId xmlns:a16="http://schemas.microsoft.com/office/drawing/2014/main" id="{CBDE34E2-9AB4-4074-88CB-F15C17609B8F}"/>
                </a:ext>
              </a:extLst>
            </p:cNvPr>
            <p:cNvSpPr>
              <a:spLocks noChangeArrowheads="1"/>
            </p:cNvSpPr>
            <p:nvPr/>
          </p:nvSpPr>
          <p:spPr bwMode="auto">
            <a:xfrm>
              <a:off x="1160" y="2591"/>
              <a:ext cx="2016" cy="624"/>
            </a:xfrm>
            <a:prstGeom prst="wedgeEllipseCallout">
              <a:avLst>
                <a:gd name="adj1" fmla="val -38838"/>
                <a:gd name="adj2" fmla="val 44870"/>
              </a:avLst>
            </a:prstGeom>
            <a:solidFill>
              <a:srgbClr val="FFFFFF"/>
            </a:solidFill>
            <a:ln w="9525">
              <a:solidFill>
                <a:schemeClr val="tx1"/>
              </a:solidFill>
              <a:miter lim="800000"/>
              <a:headEnd/>
              <a:tailEnd/>
            </a:ln>
            <a:effectLst>
              <a:outerShdw dist="35921" dir="2700000" algn="ctr" rotWithShape="0">
                <a:schemeClr val="bg2"/>
              </a:outerShdw>
            </a:effectLst>
          </p:spPr>
          <p:txBody>
            <a:bodyPr/>
            <a:lstStyle/>
            <a:p>
              <a:pPr algn="ctr"/>
              <a:endParaRPr lang="en-US" altLang="he-IL"/>
            </a:p>
          </p:txBody>
        </p:sp>
        <p:sp>
          <p:nvSpPr>
            <p:cNvPr id="76823" name="WordArt 23">
              <a:extLst>
                <a:ext uri="{FF2B5EF4-FFF2-40B4-BE49-F238E27FC236}">
                  <a16:creationId xmlns:a16="http://schemas.microsoft.com/office/drawing/2014/main" id="{DED6C711-47C6-4F92-AE29-61A548D9FED2}"/>
                </a:ext>
              </a:extLst>
            </p:cNvPr>
            <p:cNvSpPr>
              <a:spLocks noChangeArrowheads="1" noChangeShapeType="1" noTextEdit="1"/>
            </p:cNvSpPr>
            <p:nvPr/>
          </p:nvSpPr>
          <p:spPr bwMode="auto">
            <a:xfrm>
              <a:off x="1415" y="2687"/>
              <a:ext cx="1422" cy="432"/>
            </a:xfrm>
            <a:prstGeom prst="rect">
              <a:avLst/>
            </a:prstGeom>
            <a:extLst>
              <a:ext uri="{AF507438-7753-43E0-B8FC-AC1667EBCBE1}">
                <a14:hiddenEffects xmlns:a14="http://schemas.microsoft.com/office/drawing/2010/main">
                  <a:effectLst/>
                </a14:hiddenEffects>
              </a:ext>
            </a:extLst>
          </p:spPr>
          <p:txBody>
            <a:bodyPr wrap="none" fromWordArt="1">
              <a:prstTxWarp prst="textInflate">
                <a:avLst>
                  <a:gd name="adj" fmla="val 13634"/>
                </a:avLst>
              </a:prstTxWarp>
            </a:bodyPr>
            <a:lstStyle/>
            <a:p>
              <a:pPr algn="ctr"/>
              <a:r>
                <a:rPr lang="he-IL" sz="2400" b="1" kern="10">
                  <a:ln w="9525">
                    <a:solidFill>
                      <a:srgbClr val="000000"/>
                    </a:solidFill>
                    <a:round/>
                    <a:headEnd/>
                    <a:tailEnd/>
                  </a:ln>
                </a:rPr>
                <a:t>רבים עם המשפחה,</a:t>
              </a:r>
            </a:p>
            <a:p>
              <a:pPr algn="ctr"/>
              <a:r>
                <a:rPr lang="he-IL" sz="2400" b="1" kern="10">
                  <a:ln w="9525">
                    <a:solidFill>
                      <a:srgbClr val="000000"/>
                    </a:solidFill>
                    <a:round/>
                    <a:headEnd/>
                    <a:tailEnd/>
                  </a:ln>
                </a:rPr>
                <a:t>המורים, החברים</a:t>
              </a:r>
            </a:p>
          </p:txBody>
        </p:sp>
      </p:grpSp>
      <p:grpSp>
        <p:nvGrpSpPr>
          <p:cNvPr id="76845" name="Group 45">
            <a:extLst>
              <a:ext uri="{FF2B5EF4-FFF2-40B4-BE49-F238E27FC236}">
                <a16:creationId xmlns:a16="http://schemas.microsoft.com/office/drawing/2014/main" id="{228D7D39-DD20-4E04-9DBC-BCF5695F7514}"/>
              </a:ext>
            </a:extLst>
          </p:cNvPr>
          <p:cNvGrpSpPr>
            <a:grpSpLocks/>
          </p:cNvGrpSpPr>
          <p:nvPr/>
        </p:nvGrpSpPr>
        <p:grpSpPr bwMode="auto">
          <a:xfrm>
            <a:off x="6232525" y="3421063"/>
            <a:ext cx="2178050" cy="990600"/>
            <a:chOff x="3926" y="2155"/>
            <a:chExt cx="1372" cy="624"/>
          </a:xfrm>
        </p:grpSpPr>
        <p:sp>
          <p:nvSpPr>
            <p:cNvPr id="76816" name="AutoShape 16">
              <a:extLst>
                <a:ext uri="{FF2B5EF4-FFF2-40B4-BE49-F238E27FC236}">
                  <a16:creationId xmlns:a16="http://schemas.microsoft.com/office/drawing/2014/main" id="{49662165-CC0C-4B0F-A85A-DDB9FCAF3E7C}"/>
                </a:ext>
              </a:extLst>
            </p:cNvPr>
            <p:cNvSpPr>
              <a:spLocks noChangeArrowheads="1"/>
            </p:cNvSpPr>
            <p:nvPr/>
          </p:nvSpPr>
          <p:spPr bwMode="auto">
            <a:xfrm>
              <a:off x="3926" y="2155"/>
              <a:ext cx="1372" cy="624"/>
            </a:xfrm>
            <a:prstGeom prst="wedgeEllipseCallout">
              <a:avLst>
                <a:gd name="adj1" fmla="val -8963"/>
                <a:gd name="adj2" fmla="val 80130"/>
              </a:avLst>
            </a:prstGeom>
            <a:solidFill>
              <a:srgbClr val="FFFFFF"/>
            </a:solidFill>
            <a:ln w="9525">
              <a:solidFill>
                <a:schemeClr val="tx1"/>
              </a:solidFill>
              <a:miter lim="800000"/>
              <a:headEnd/>
              <a:tailEnd/>
            </a:ln>
            <a:effectLst>
              <a:outerShdw dist="35921" dir="2700000" algn="ctr" rotWithShape="0">
                <a:schemeClr val="bg2"/>
              </a:outerShdw>
            </a:effectLst>
          </p:spPr>
          <p:txBody>
            <a:bodyPr/>
            <a:lstStyle/>
            <a:p>
              <a:pPr algn="ctr"/>
              <a:endParaRPr lang="en-US" altLang="he-IL"/>
            </a:p>
          </p:txBody>
        </p:sp>
        <p:sp>
          <p:nvSpPr>
            <p:cNvPr id="76825" name="WordArt 25">
              <a:extLst>
                <a:ext uri="{FF2B5EF4-FFF2-40B4-BE49-F238E27FC236}">
                  <a16:creationId xmlns:a16="http://schemas.microsoft.com/office/drawing/2014/main" id="{A7A69E5A-07D7-4872-836E-73A116869EA1}"/>
                </a:ext>
              </a:extLst>
            </p:cNvPr>
            <p:cNvSpPr>
              <a:spLocks noChangeArrowheads="1" noChangeShapeType="1" noTextEdit="1"/>
            </p:cNvSpPr>
            <p:nvPr/>
          </p:nvSpPr>
          <p:spPr bwMode="auto">
            <a:xfrm>
              <a:off x="4128" y="2294"/>
              <a:ext cx="930" cy="360"/>
            </a:xfrm>
            <a:prstGeom prst="rect">
              <a:avLst/>
            </a:prstGeom>
            <a:extLst>
              <a:ext uri="{AF507438-7753-43E0-B8FC-AC1667EBCBE1}">
                <a14:hiddenEffects xmlns:a14="http://schemas.microsoft.com/office/drawing/2010/main">
                  <a:effectLst/>
                </a14:hiddenEffects>
              </a:ext>
            </a:extLst>
          </p:spPr>
          <p:txBody>
            <a:bodyPr wrap="none" fromWordArt="1">
              <a:prstTxWarp prst="textInflate">
                <a:avLst>
                  <a:gd name="adj" fmla="val 13634"/>
                </a:avLst>
              </a:prstTxWarp>
            </a:bodyPr>
            <a:lstStyle/>
            <a:p>
              <a:pPr algn="ctr"/>
              <a:r>
                <a:rPr lang="he-IL" sz="2000" b="1" kern="10">
                  <a:ln w="9525">
                    <a:solidFill>
                      <a:srgbClr val="000000"/>
                    </a:solidFill>
                    <a:round/>
                    <a:headEnd/>
                    <a:tailEnd/>
                  </a:ln>
                </a:rPr>
                <a:t>יורדים בלימודים</a:t>
              </a:r>
            </a:p>
          </p:txBody>
        </p:sp>
      </p:grpSp>
      <p:sp>
        <p:nvSpPr>
          <p:cNvPr id="76827" name="WordArt 27">
            <a:extLst>
              <a:ext uri="{FF2B5EF4-FFF2-40B4-BE49-F238E27FC236}">
                <a16:creationId xmlns:a16="http://schemas.microsoft.com/office/drawing/2014/main" id="{41FA6EA6-740A-4312-B06F-F0A3E7BEE747}"/>
              </a:ext>
            </a:extLst>
          </p:cNvPr>
          <p:cNvSpPr>
            <a:spLocks noChangeArrowheads="1" noChangeShapeType="1" noTextEdit="1"/>
          </p:cNvSpPr>
          <p:nvPr/>
        </p:nvSpPr>
        <p:spPr bwMode="auto">
          <a:xfrm>
            <a:off x="2006600" y="344488"/>
            <a:ext cx="5022850" cy="13716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he-IL" sz="3200" b="1" kern="10">
                <a:solidFill>
                  <a:schemeClr val="tx2"/>
                </a:solidFill>
                <a:latin typeface="Guttman Yad-Brush" panose="02010401010101010101" pitchFamily="2" charset="-79"/>
                <a:cs typeface="Guttman Yad-Brush" panose="02010401010101010101" pitchFamily="2" charset="-79"/>
              </a:rPr>
              <a:t>פעם</a:t>
            </a:r>
          </a:p>
          <a:p>
            <a:pPr algn="ctr"/>
            <a:r>
              <a:rPr lang="he-IL" sz="3200" b="1" kern="10">
                <a:solidFill>
                  <a:schemeClr val="tx2"/>
                </a:solidFill>
                <a:latin typeface="Guttman Yad-Brush" panose="02010401010101010101" pitchFamily="2" charset="-79"/>
                <a:cs typeface="Guttman Yad-Brush" panose="02010401010101010101" pitchFamily="2" charset="-79"/>
              </a:rPr>
              <a:t>שחקתי עם חברים במגרש, </a:t>
            </a:r>
          </a:p>
          <a:p>
            <a:pPr algn="ctr"/>
            <a:r>
              <a:rPr lang="he-IL" sz="3200" b="1" kern="10">
                <a:solidFill>
                  <a:schemeClr val="tx2"/>
                </a:solidFill>
                <a:latin typeface="Guttman Yad-Brush" panose="02010401010101010101" pitchFamily="2" charset="-79"/>
                <a:cs typeface="Guttman Yad-Brush" panose="02010401010101010101" pitchFamily="2" charset="-79"/>
              </a:rPr>
              <a:t>הלכתי לתנועת נוער</a:t>
            </a:r>
          </a:p>
          <a:p>
            <a:pPr algn="ctr"/>
            <a:r>
              <a:rPr lang="he-IL" sz="3200" b="1" kern="10">
                <a:solidFill>
                  <a:schemeClr val="tx2"/>
                </a:solidFill>
                <a:latin typeface="Guttman Yad-Brush" panose="02010401010101010101" pitchFamily="2" charset="-79"/>
                <a:cs typeface="Guttman Yad-Brush" panose="02010401010101010101" pitchFamily="2" charset="-79"/>
              </a:rPr>
              <a:t>היום יש לי רק מחשב...</a:t>
            </a:r>
          </a:p>
        </p:txBody>
      </p:sp>
      <p:grpSp>
        <p:nvGrpSpPr>
          <p:cNvPr id="76843" name="Group 43">
            <a:extLst>
              <a:ext uri="{FF2B5EF4-FFF2-40B4-BE49-F238E27FC236}">
                <a16:creationId xmlns:a16="http://schemas.microsoft.com/office/drawing/2014/main" id="{DBC74208-971E-4408-B340-35597E1AACB9}"/>
              </a:ext>
            </a:extLst>
          </p:cNvPr>
          <p:cNvGrpSpPr>
            <a:grpSpLocks/>
          </p:cNvGrpSpPr>
          <p:nvPr/>
        </p:nvGrpSpPr>
        <p:grpSpPr bwMode="auto">
          <a:xfrm>
            <a:off x="3770313" y="2473325"/>
            <a:ext cx="2411412" cy="1295400"/>
            <a:chOff x="2375" y="1558"/>
            <a:chExt cx="1519" cy="816"/>
          </a:xfrm>
        </p:grpSpPr>
        <p:sp>
          <p:nvSpPr>
            <p:cNvPr id="76809" name="AutoShape 9">
              <a:extLst>
                <a:ext uri="{FF2B5EF4-FFF2-40B4-BE49-F238E27FC236}">
                  <a16:creationId xmlns:a16="http://schemas.microsoft.com/office/drawing/2014/main" id="{576D17F0-FB57-432D-BD4C-3D126D6C4CAF}"/>
                </a:ext>
              </a:extLst>
            </p:cNvPr>
            <p:cNvSpPr>
              <a:spLocks noChangeArrowheads="1"/>
            </p:cNvSpPr>
            <p:nvPr/>
          </p:nvSpPr>
          <p:spPr bwMode="auto">
            <a:xfrm>
              <a:off x="2375" y="1558"/>
              <a:ext cx="1519" cy="816"/>
            </a:xfrm>
            <a:prstGeom prst="wedgeEllipseCallout">
              <a:avLst>
                <a:gd name="adj1" fmla="val 60796"/>
                <a:gd name="adj2" fmla="val -27694"/>
              </a:avLst>
            </a:prstGeom>
            <a:solidFill>
              <a:srgbClr val="FFFFFF"/>
            </a:solidFill>
            <a:ln w="9525">
              <a:solidFill>
                <a:schemeClr val="tx1"/>
              </a:solidFill>
              <a:miter lim="800000"/>
              <a:headEnd/>
              <a:tailEnd/>
            </a:ln>
            <a:effectLst>
              <a:outerShdw dist="35921" dir="2700000" algn="ctr" rotWithShape="0">
                <a:schemeClr val="bg2"/>
              </a:outerShdw>
            </a:effectLst>
          </p:spPr>
          <p:txBody>
            <a:bodyPr/>
            <a:lstStyle/>
            <a:p>
              <a:pPr algn="ctr"/>
              <a:endParaRPr lang="en-US" altLang="he-IL"/>
            </a:p>
          </p:txBody>
        </p:sp>
        <p:sp>
          <p:nvSpPr>
            <p:cNvPr id="76828" name="WordArt 28">
              <a:extLst>
                <a:ext uri="{FF2B5EF4-FFF2-40B4-BE49-F238E27FC236}">
                  <a16:creationId xmlns:a16="http://schemas.microsoft.com/office/drawing/2014/main" id="{5685C99B-57F5-4F99-8568-8477E27AF396}"/>
                </a:ext>
              </a:extLst>
            </p:cNvPr>
            <p:cNvSpPr>
              <a:spLocks noChangeArrowheads="1" noChangeShapeType="1" noTextEdit="1"/>
            </p:cNvSpPr>
            <p:nvPr/>
          </p:nvSpPr>
          <p:spPr bwMode="auto">
            <a:xfrm>
              <a:off x="2518" y="1750"/>
              <a:ext cx="1296" cy="413"/>
            </a:xfrm>
            <a:prstGeom prst="rect">
              <a:avLst/>
            </a:prstGeom>
            <a:extLst>
              <a:ext uri="{AF507438-7753-43E0-B8FC-AC1667EBCBE1}">
                <a14:hiddenEffects xmlns:a14="http://schemas.microsoft.com/office/drawing/2010/main">
                  <a:effectLst/>
                </a14:hiddenEffects>
              </a:ext>
            </a:extLst>
          </p:spPr>
          <p:txBody>
            <a:bodyPr wrap="none" fromWordArt="1">
              <a:prstTxWarp prst="textInflate">
                <a:avLst>
                  <a:gd name="adj" fmla="val 13634"/>
                </a:avLst>
              </a:prstTxWarp>
            </a:bodyPr>
            <a:lstStyle/>
            <a:p>
              <a:pPr algn="ctr"/>
              <a:r>
                <a:rPr lang="he-IL" sz="2000" b="1" kern="10">
                  <a:ln w="9525">
                    <a:solidFill>
                      <a:srgbClr val="000000"/>
                    </a:solidFill>
                    <a:round/>
                    <a:headEnd/>
                    <a:tailEnd/>
                  </a:ln>
                </a:rPr>
                <a:t>מסתתרים בחדר</a:t>
              </a:r>
            </a:p>
            <a:p>
              <a:pPr algn="ctr"/>
              <a:r>
                <a:rPr lang="he-IL" sz="2000" b="1" kern="10">
                  <a:ln w="9525">
                    <a:solidFill>
                      <a:srgbClr val="000000"/>
                    </a:solidFill>
                    <a:round/>
                    <a:headEnd/>
                    <a:tailEnd/>
                  </a:ln>
                </a:rPr>
                <a:t>לא אוכלים</a:t>
              </a:r>
            </a:p>
          </p:txBody>
        </p:sp>
      </p:grpSp>
      <p:sp>
        <p:nvSpPr>
          <p:cNvPr id="76841" name="AutoShape 41">
            <a:extLst>
              <a:ext uri="{FF2B5EF4-FFF2-40B4-BE49-F238E27FC236}">
                <a16:creationId xmlns:a16="http://schemas.microsoft.com/office/drawing/2014/main" id="{FB43FD7C-953D-4C93-A20F-1C56F08A884C}"/>
              </a:ext>
            </a:extLst>
          </p:cNvPr>
          <p:cNvSpPr>
            <a:spLocks noChangeArrowheads="1"/>
          </p:cNvSpPr>
          <p:nvPr/>
        </p:nvSpPr>
        <p:spPr bwMode="auto">
          <a:xfrm>
            <a:off x="7480300" y="469900"/>
            <a:ext cx="1460500" cy="749300"/>
          </a:xfrm>
          <a:prstGeom prst="roundRect">
            <a:avLst>
              <a:gd name="adj" fmla="val 16667"/>
            </a:avLst>
          </a:prstGeom>
          <a:solidFill>
            <a:schemeClr val="accent2"/>
          </a:solidFill>
          <a:ln>
            <a:noFill/>
          </a:ln>
          <a:effectLst>
            <a:outerShdw dist="85194" dir="1593903" algn="ctr" rotWithShape="0">
              <a:schemeClr val="tx2">
                <a:alpha val="50000"/>
              </a:schemeClr>
            </a:outerShdw>
          </a:effectLst>
          <a:extLst>
            <a:ext uri="{91240B29-F687-4F45-9708-019B960494DF}">
              <a14:hiddenLine xmlns:a14="http://schemas.microsoft.com/office/drawing/2010/main" w="38100" cmpd="dbl">
                <a:solidFill>
                  <a:srgbClr val="FFFFFF"/>
                </a:solidFill>
                <a:round/>
                <a:headEnd/>
                <a:tailEnd/>
              </a14:hiddenLine>
            </a:ext>
          </a:extLst>
        </p:spPr>
        <p:txBody>
          <a:bodyPr wrap="none" anchor="ctr"/>
          <a:lstStyle/>
          <a:p>
            <a:pPr algn="ctr"/>
            <a:r>
              <a:rPr lang="he-IL" altLang="he-IL" b="1">
                <a:solidFill>
                  <a:schemeClr val="bg1"/>
                </a:solidFill>
              </a:rPr>
              <a:t>ניהול זמן </a:t>
            </a:r>
          </a:p>
          <a:p>
            <a:pPr algn="ctr"/>
            <a:r>
              <a:rPr lang="he-IL" altLang="he-IL" b="1">
                <a:solidFill>
                  <a:schemeClr val="bg1"/>
                </a:solidFill>
              </a:rPr>
              <a:t>הגלישה</a:t>
            </a:r>
            <a:endParaRPr lang="en-US" altLang="he-IL"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6842"/>
                                        </p:tgtEl>
                                        <p:attrNameLst>
                                          <p:attrName>style.visibility</p:attrName>
                                        </p:attrNameLst>
                                      </p:cBhvr>
                                      <p:to>
                                        <p:strVal val="visible"/>
                                      </p:to>
                                    </p:set>
                                    <p:animEffect transition="in" filter="wipe(left)">
                                      <p:cBhvr>
                                        <p:cTn id="7" dur="2000"/>
                                        <p:tgtEl>
                                          <p:spTgt spid="76842"/>
                                        </p:tgtEl>
                                      </p:cBhvr>
                                    </p:animEffect>
                                  </p:childTnLst>
                                </p:cTn>
                              </p:par>
                            </p:childTnLst>
                          </p:cTn>
                        </p:par>
                        <p:par>
                          <p:cTn id="8" fill="hold" nodeType="afterGroup">
                            <p:stCondLst>
                              <p:cond delay="2000"/>
                            </p:stCondLst>
                            <p:childTnLst>
                              <p:par>
                                <p:cTn id="9" presetID="22" presetClass="entr" presetSubtype="4" fill="hold" nodeType="afterEffect">
                                  <p:stCondLst>
                                    <p:cond delay="0"/>
                                  </p:stCondLst>
                                  <p:childTnLst>
                                    <p:set>
                                      <p:cBhvr>
                                        <p:cTn id="10" dur="1" fill="hold">
                                          <p:stCondLst>
                                            <p:cond delay="0"/>
                                          </p:stCondLst>
                                        </p:cTn>
                                        <p:tgtEl>
                                          <p:spTgt spid="76844"/>
                                        </p:tgtEl>
                                        <p:attrNameLst>
                                          <p:attrName>style.visibility</p:attrName>
                                        </p:attrNameLst>
                                      </p:cBhvr>
                                      <p:to>
                                        <p:strVal val="visible"/>
                                      </p:to>
                                    </p:set>
                                    <p:animEffect transition="in" filter="wipe(down)">
                                      <p:cBhvr>
                                        <p:cTn id="11" dur="2000"/>
                                        <p:tgtEl>
                                          <p:spTgt spid="76844"/>
                                        </p:tgtEl>
                                      </p:cBhvr>
                                    </p:animEffect>
                                  </p:childTnLst>
                                </p:cTn>
                              </p:par>
                            </p:childTnLst>
                          </p:cTn>
                        </p:par>
                        <p:par>
                          <p:cTn id="12" fill="hold" nodeType="afterGroup">
                            <p:stCondLst>
                              <p:cond delay="4000"/>
                            </p:stCondLst>
                            <p:childTnLst>
                              <p:par>
                                <p:cTn id="13" presetID="22" presetClass="entr" presetSubtype="2" fill="hold" nodeType="afterEffect">
                                  <p:stCondLst>
                                    <p:cond delay="0"/>
                                  </p:stCondLst>
                                  <p:childTnLst>
                                    <p:set>
                                      <p:cBhvr>
                                        <p:cTn id="14" dur="1" fill="hold">
                                          <p:stCondLst>
                                            <p:cond delay="0"/>
                                          </p:stCondLst>
                                        </p:cTn>
                                        <p:tgtEl>
                                          <p:spTgt spid="76843"/>
                                        </p:tgtEl>
                                        <p:attrNameLst>
                                          <p:attrName>style.visibility</p:attrName>
                                        </p:attrNameLst>
                                      </p:cBhvr>
                                      <p:to>
                                        <p:strVal val="visible"/>
                                      </p:to>
                                    </p:set>
                                    <p:animEffect transition="in" filter="wipe(right)">
                                      <p:cBhvr>
                                        <p:cTn id="15" dur="2000"/>
                                        <p:tgtEl>
                                          <p:spTgt spid="76843"/>
                                        </p:tgtEl>
                                      </p:cBhvr>
                                    </p:animEffect>
                                  </p:childTnLst>
                                </p:cTn>
                              </p:par>
                            </p:childTnLst>
                          </p:cTn>
                        </p:par>
                        <p:par>
                          <p:cTn id="16" fill="hold" nodeType="afterGroup">
                            <p:stCondLst>
                              <p:cond delay="6000"/>
                            </p:stCondLst>
                            <p:childTnLst>
                              <p:par>
                                <p:cTn id="17" presetID="22" presetClass="entr" presetSubtype="8" fill="hold" nodeType="afterEffect">
                                  <p:stCondLst>
                                    <p:cond delay="0"/>
                                  </p:stCondLst>
                                  <p:childTnLst>
                                    <p:set>
                                      <p:cBhvr>
                                        <p:cTn id="18" dur="1" fill="hold">
                                          <p:stCondLst>
                                            <p:cond delay="0"/>
                                          </p:stCondLst>
                                        </p:cTn>
                                        <p:tgtEl>
                                          <p:spTgt spid="76845"/>
                                        </p:tgtEl>
                                        <p:attrNameLst>
                                          <p:attrName>style.visibility</p:attrName>
                                        </p:attrNameLst>
                                      </p:cBhvr>
                                      <p:to>
                                        <p:strVal val="visible"/>
                                      </p:to>
                                    </p:set>
                                    <p:animEffect transition="in" filter="wipe(left)">
                                      <p:cBhvr>
                                        <p:cTn id="19" dur="2000"/>
                                        <p:tgtEl>
                                          <p:spTgt spid="76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1" name="Picture 5">
            <a:extLst>
              <a:ext uri="{FF2B5EF4-FFF2-40B4-BE49-F238E27FC236}">
                <a16:creationId xmlns:a16="http://schemas.microsoft.com/office/drawing/2014/main" id="{69EC2AF3-015E-4AF8-9F85-FF19788F5104}"/>
              </a:ext>
            </a:extLst>
          </p:cNvPr>
          <p:cNvPicPr>
            <a:picLocks noChangeAspect="1" noChangeArrowheads="1"/>
          </p:cNvPicPr>
          <p:nvPr>
            <p:ph sz="half"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9950" y="744538"/>
            <a:ext cx="1920875" cy="1905000"/>
          </a:xfrm>
          <a:noFill/>
          <a:extLst>
            <a:ext uri="{909E8E84-426E-40DD-AFC4-6F175D3DCCD1}">
              <a14:hiddenFill xmlns:a14="http://schemas.microsoft.com/office/drawing/2010/main">
                <a:solidFill>
                  <a:srgbClr val="FFFFFF"/>
                </a:solidFill>
              </a14:hiddenFill>
            </a:ext>
          </a:extLst>
        </p:spPr>
      </p:pic>
      <p:sp>
        <p:nvSpPr>
          <p:cNvPr id="55318" name="WordArt 22">
            <a:extLst>
              <a:ext uri="{FF2B5EF4-FFF2-40B4-BE49-F238E27FC236}">
                <a16:creationId xmlns:a16="http://schemas.microsoft.com/office/drawing/2014/main" id="{D57FED4E-4B39-43BA-BA81-6FEF34733F20}"/>
              </a:ext>
            </a:extLst>
          </p:cNvPr>
          <p:cNvSpPr>
            <a:spLocks noChangeArrowheads="1" noChangeShapeType="1" noTextEdit="1"/>
          </p:cNvSpPr>
          <p:nvPr/>
        </p:nvSpPr>
        <p:spPr bwMode="auto">
          <a:xfrm>
            <a:off x="3195638" y="1203325"/>
            <a:ext cx="3929062" cy="1103313"/>
          </a:xfrm>
          <a:prstGeom prst="rect">
            <a:avLst/>
          </a:prstGeom>
        </p:spPr>
        <p:txBody>
          <a:bodyPr wrap="none" fromWordArt="1">
            <a:prstTxWarp prst="textPlain">
              <a:avLst>
                <a:gd name="adj" fmla="val 50000"/>
              </a:avLst>
            </a:prstTxWarp>
          </a:bodyPr>
          <a:lstStyle/>
          <a:p>
            <a:pPr algn="ctr"/>
            <a:r>
              <a:rPr lang="he-IL" sz="2800" kern="10">
                <a:ln w="9525">
                  <a:solidFill>
                    <a:srgbClr val="000000"/>
                  </a:solidFill>
                  <a:round/>
                  <a:headEnd/>
                  <a:tailEnd/>
                </a:ln>
                <a:solidFill>
                  <a:srgbClr val="FF0000"/>
                </a:solidFill>
                <a:effectLst>
                  <a:outerShdw dist="28398" dir="3806097" algn="ctr" rotWithShape="0">
                    <a:schemeClr val="tx1"/>
                  </a:outerShdw>
                </a:effectLst>
                <a:latin typeface="Guttman Yad-Brush" panose="02010401010101010101" pitchFamily="2" charset="-79"/>
                <a:cs typeface="Guttman Yad-Brush" panose="02010401010101010101" pitchFamily="2" charset="-79"/>
              </a:rPr>
              <a:t>גולש נבון צריך לדעת...</a:t>
            </a:r>
          </a:p>
        </p:txBody>
      </p:sp>
      <p:grpSp>
        <p:nvGrpSpPr>
          <p:cNvPr id="55329" name="Group 33">
            <a:extLst>
              <a:ext uri="{FF2B5EF4-FFF2-40B4-BE49-F238E27FC236}">
                <a16:creationId xmlns:a16="http://schemas.microsoft.com/office/drawing/2014/main" id="{ABE0D364-56EA-4632-A225-FA264B728286}"/>
              </a:ext>
            </a:extLst>
          </p:cNvPr>
          <p:cNvGrpSpPr>
            <a:grpSpLocks/>
          </p:cNvGrpSpPr>
          <p:nvPr/>
        </p:nvGrpSpPr>
        <p:grpSpPr bwMode="auto">
          <a:xfrm>
            <a:off x="1096963" y="2713038"/>
            <a:ext cx="7054850" cy="639762"/>
            <a:chOff x="691" y="1709"/>
            <a:chExt cx="4444" cy="403"/>
          </a:xfrm>
        </p:grpSpPr>
        <p:sp>
          <p:nvSpPr>
            <p:cNvPr id="55316" name="Rectangle 20">
              <a:extLst>
                <a:ext uri="{FF2B5EF4-FFF2-40B4-BE49-F238E27FC236}">
                  <a16:creationId xmlns:a16="http://schemas.microsoft.com/office/drawing/2014/main" id="{1AAF1CF8-7642-4E04-817B-FC6E7BD2CF86}"/>
                </a:ext>
              </a:extLst>
            </p:cNvPr>
            <p:cNvSpPr>
              <a:spLocks noChangeArrowheads="1"/>
            </p:cNvSpPr>
            <p:nvPr/>
          </p:nvSpPr>
          <p:spPr bwMode="auto">
            <a:xfrm>
              <a:off x="691" y="1709"/>
              <a:ext cx="4258"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4638" indent="-274638">
                <a:defRPr>
                  <a:solidFill>
                    <a:schemeClr val="tx1"/>
                  </a:solidFill>
                  <a:latin typeface="Arial" panose="020B0604020202020204" pitchFamily="34" charset="0"/>
                  <a:cs typeface="Arial" panose="020B0604020202020204" pitchFamily="34" charset="0"/>
                </a:defRPr>
              </a:lvl1pPr>
              <a:lvl2pPr marL="544513">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spcBef>
                  <a:spcPct val="50000"/>
                </a:spcBef>
              </a:pPr>
              <a:r>
                <a:rPr lang="he-IL" altLang="he-IL" sz="2400" b="1">
                  <a:solidFill>
                    <a:srgbClr val="FF0000"/>
                  </a:solidFill>
                </a:rPr>
                <a:t>נהל יומן ולוח זמנים המאפשר לך פעילויות מגוונות</a:t>
              </a:r>
            </a:p>
          </p:txBody>
        </p:sp>
        <p:pic>
          <p:nvPicPr>
            <p:cNvPr id="55324" name="Picture 28">
              <a:extLst>
                <a:ext uri="{FF2B5EF4-FFF2-40B4-BE49-F238E27FC236}">
                  <a16:creationId xmlns:a16="http://schemas.microsoft.com/office/drawing/2014/main" id="{ED040BF2-5ACB-4FD8-BCD3-845116DCEAC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21" y="1906"/>
              <a:ext cx="114" cy="1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5330" name="Group 34">
            <a:extLst>
              <a:ext uri="{FF2B5EF4-FFF2-40B4-BE49-F238E27FC236}">
                <a16:creationId xmlns:a16="http://schemas.microsoft.com/office/drawing/2014/main" id="{9728A43B-4EC4-43B4-8675-1CD459E58EFD}"/>
              </a:ext>
            </a:extLst>
          </p:cNvPr>
          <p:cNvGrpSpPr>
            <a:grpSpLocks/>
          </p:cNvGrpSpPr>
          <p:nvPr/>
        </p:nvGrpSpPr>
        <p:grpSpPr bwMode="auto">
          <a:xfrm>
            <a:off x="1085850" y="3670300"/>
            <a:ext cx="7065963" cy="457200"/>
            <a:chOff x="684" y="2312"/>
            <a:chExt cx="4451" cy="288"/>
          </a:xfrm>
        </p:grpSpPr>
        <p:pic>
          <p:nvPicPr>
            <p:cNvPr id="55325" name="Picture 29">
              <a:extLst>
                <a:ext uri="{FF2B5EF4-FFF2-40B4-BE49-F238E27FC236}">
                  <a16:creationId xmlns:a16="http://schemas.microsoft.com/office/drawing/2014/main" id="{755B4AD9-7A3D-4F42-B0AC-584788EF7E8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21" y="2394"/>
              <a:ext cx="114" cy="108"/>
            </a:xfrm>
            <a:prstGeom prst="rect">
              <a:avLst/>
            </a:prstGeom>
            <a:noFill/>
            <a:extLst>
              <a:ext uri="{909E8E84-426E-40DD-AFC4-6F175D3DCCD1}">
                <a14:hiddenFill xmlns:a14="http://schemas.microsoft.com/office/drawing/2010/main">
                  <a:solidFill>
                    <a:srgbClr val="FFFFFF"/>
                  </a:solidFill>
                </a14:hiddenFill>
              </a:ext>
            </a:extLst>
          </p:spPr>
        </p:pic>
        <p:sp>
          <p:nvSpPr>
            <p:cNvPr id="55327" name="Text Box 31">
              <a:extLst>
                <a:ext uri="{FF2B5EF4-FFF2-40B4-BE49-F238E27FC236}">
                  <a16:creationId xmlns:a16="http://schemas.microsoft.com/office/drawing/2014/main" id="{AB85272B-217E-4BE8-8472-38BF7A5A9601}"/>
                </a:ext>
              </a:extLst>
            </p:cNvPr>
            <p:cNvSpPr txBox="1">
              <a:spLocks noChangeArrowheads="1"/>
            </p:cNvSpPr>
            <p:nvPr/>
          </p:nvSpPr>
          <p:spPr bwMode="auto">
            <a:xfrm>
              <a:off x="684" y="2312"/>
              <a:ext cx="4265" cy="2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altLang="he-IL" sz="2400" b="1">
                  <a:solidFill>
                    <a:srgbClr val="FF0000"/>
                  </a:solidFill>
                </a:rPr>
                <a:t>הגדר את הצורך והמטרות בפעילות ליד המחשב</a:t>
              </a:r>
              <a:endParaRPr lang="en-US" altLang="he-IL" sz="2400" b="1">
                <a:solidFill>
                  <a:srgbClr val="FF0000"/>
                </a:solidFill>
              </a:endParaRPr>
            </a:p>
          </p:txBody>
        </p:sp>
      </p:grpSp>
      <p:grpSp>
        <p:nvGrpSpPr>
          <p:cNvPr id="55331" name="Group 35">
            <a:extLst>
              <a:ext uri="{FF2B5EF4-FFF2-40B4-BE49-F238E27FC236}">
                <a16:creationId xmlns:a16="http://schemas.microsoft.com/office/drawing/2014/main" id="{20737106-5C27-41EF-824F-57BD4A1C998F}"/>
              </a:ext>
            </a:extLst>
          </p:cNvPr>
          <p:cNvGrpSpPr>
            <a:grpSpLocks/>
          </p:cNvGrpSpPr>
          <p:nvPr/>
        </p:nvGrpSpPr>
        <p:grpSpPr bwMode="auto">
          <a:xfrm>
            <a:off x="1109663" y="4445000"/>
            <a:ext cx="7042150" cy="457200"/>
            <a:chOff x="699" y="2800"/>
            <a:chExt cx="4436" cy="288"/>
          </a:xfrm>
        </p:grpSpPr>
        <p:pic>
          <p:nvPicPr>
            <p:cNvPr id="55326" name="Picture 30">
              <a:extLst>
                <a:ext uri="{FF2B5EF4-FFF2-40B4-BE49-F238E27FC236}">
                  <a16:creationId xmlns:a16="http://schemas.microsoft.com/office/drawing/2014/main" id="{E555EDED-27AC-4EC9-8DF2-ED2EFC00F77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21" y="2874"/>
              <a:ext cx="114" cy="108"/>
            </a:xfrm>
            <a:prstGeom prst="rect">
              <a:avLst/>
            </a:prstGeom>
            <a:noFill/>
            <a:extLst>
              <a:ext uri="{909E8E84-426E-40DD-AFC4-6F175D3DCCD1}">
                <a14:hiddenFill xmlns:a14="http://schemas.microsoft.com/office/drawing/2010/main">
                  <a:solidFill>
                    <a:srgbClr val="FFFFFF"/>
                  </a:solidFill>
                </a14:hiddenFill>
              </a:ext>
            </a:extLst>
          </p:spPr>
        </p:pic>
        <p:sp>
          <p:nvSpPr>
            <p:cNvPr id="55328" name="Rectangle 32">
              <a:extLst>
                <a:ext uri="{FF2B5EF4-FFF2-40B4-BE49-F238E27FC236}">
                  <a16:creationId xmlns:a16="http://schemas.microsoft.com/office/drawing/2014/main" id="{23974BDD-4F1D-4F7B-83A8-A3F20A96675B}"/>
                </a:ext>
              </a:extLst>
            </p:cNvPr>
            <p:cNvSpPr>
              <a:spLocks noChangeArrowheads="1"/>
            </p:cNvSpPr>
            <p:nvPr/>
          </p:nvSpPr>
          <p:spPr bwMode="auto">
            <a:xfrm>
              <a:off x="699" y="2800"/>
              <a:ext cx="4250" cy="2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altLang="he-IL" sz="2400" b="1">
                  <a:solidFill>
                    <a:srgbClr val="FF0000"/>
                  </a:solidFill>
                </a:rPr>
                <a:t>התחשב בשותפים נוספים בבית הזקוקים למחשב</a:t>
              </a:r>
              <a:endParaRPr lang="en-US" altLang="he-IL" sz="2400" b="1">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5329"/>
                                        </p:tgtEl>
                                        <p:attrNameLst>
                                          <p:attrName>style.visibility</p:attrName>
                                        </p:attrNameLst>
                                      </p:cBhvr>
                                      <p:to>
                                        <p:strVal val="visible"/>
                                      </p:to>
                                    </p:set>
                                    <p:animEffect transition="in" filter="fade">
                                      <p:cBhvr>
                                        <p:cTn id="7" dur="1000"/>
                                        <p:tgtEl>
                                          <p:spTgt spid="55329"/>
                                        </p:tgtEl>
                                      </p:cBhvr>
                                    </p:animEffect>
                                    <p:anim calcmode="lin" valueType="num">
                                      <p:cBhvr>
                                        <p:cTn id="8" dur="1000" fill="hold"/>
                                        <p:tgtEl>
                                          <p:spTgt spid="55329"/>
                                        </p:tgtEl>
                                        <p:attrNameLst>
                                          <p:attrName>ppt_x</p:attrName>
                                        </p:attrNameLst>
                                      </p:cBhvr>
                                      <p:tavLst>
                                        <p:tav tm="0">
                                          <p:val>
                                            <p:strVal val="#ppt_x"/>
                                          </p:val>
                                        </p:tav>
                                        <p:tav tm="100000">
                                          <p:val>
                                            <p:strVal val="#ppt_x"/>
                                          </p:val>
                                        </p:tav>
                                      </p:tavLst>
                                    </p:anim>
                                    <p:anim calcmode="lin" valueType="num">
                                      <p:cBhvr>
                                        <p:cTn id="9" dur="1000" fill="hold"/>
                                        <p:tgtEl>
                                          <p:spTgt spid="5532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5330"/>
                                        </p:tgtEl>
                                        <p:attrNameLst>
                                          <p:attrName>style.visibility</p:attrName>
                                        </p:attrNameLst>
                                      </p:cBhvr>
                                      <p:to>
                                        <p:strVal val="visible"/>
                                      </p:to>
                                    </p:set>
                                    <p:animEffect transition="in" filter="fade">
                                      <p:cBhvr>
                                        <p:cTn id="14" dur="1000"/>
                                        <p:tgtEl>
                                          <p:spTgt spid="55330"/>
                                        </p:tgtEl>
                                      </p:cBhvr>
                                    </p:animEffect>
                                    <p:anim calcmode="lin" valueType="num">
                                      <p:cBhvr>
                                        <p:cTn id="15" dur="1000" fill="hold"/>
                                        <p:tgtEl>
                                          <p:spTgt spid="55330"/>
                                        </p:tgtEl>
                                        <p:attrNameLst>
                                          <p:attrName>ppt_x</p:attrName>
                                        </p:attrNameLst>
                                      </p:cBhvr>
                                      <p:tavLst>
                                        <p:tav tm="0">
                                          <p:val>
                                            <p:strVal val="#ppt_x"/>
                                          </p:val>
                                        </p:tav>
                                        <p:tav tm="100000">
                                          <p:val>
                                            <p:strVal val="#ppt_x"/>
                                          </p:val>
                                        </p:tav>
                                      </p:tavLst>
                                    </p:anim>
                                    <p:anim calcmode="lin" valueType="num">
                                      <p:cBhvr>
                                        <p:cTn id="16" dur="1000" fill="hold"/>
                                        <p:tgtEl>
                                          <p:spTgt spid="55330"/>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5331"/>
                                        </p:tgtEl>
                                        <p:attrNameLst>
                                          <p:attrName>style.visibility</p:attrName>
                                        </p:attrNameLst>
                                      </p:cBhvr>
                                      <p:to>
                                        <p:strVal val="visible"/>
                                      </p:to>
                                    </p:set>
                                    <p:animEffect transition="in" filter="fade">
                                      <p:cBhvr>
                                        <p:cTn id="21" dur="1000"/>
                                        <p:tgtEl>
                                          <p:spTgt spid="55331"/>
                                        </p:tgtEl>
                                      </p:cBhvr>
                                    </p:animEffect>
                                    <p:anim calcmode="lin" valueType="num">
                                      <p:cBhvr>
                                        <p:cTn id="22" dur="1000" fill="hold"/>
                                        <p:tgtEl>
                                          <p:spTgt spid="55331"/>
                                        </p:tgtEl>
                                        <p:attrNameLst>
                                          <p:attrName>ppt_x</p:attrName>
                                        </p:attrNameLst>
                                      </p:cBhvr>
                                      <p:tavLst>
                                        <p:tav tm="0">
                                          <p:val>
                                            <p:strVal val="#ppt_x"/>
                                          </p:val>
                                        </p:tav>
                                        <p:tav tm="100000">
                                          <p:val>
                                            <p:strVal val="#ppt_x"/>
                                          </p:val>
                                        </p:tav>
                                      </p:tavLst>
                                    </p:anim>
                                    <p:anim calcmode="lin" valueType="num">
                                      <p:cBhvr>
                                        <p:cTn id="23" dur="1000" fill="hold"/>
                                        <p:tgtEl>
                                          <p:spTgt spid="553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a:extLst>
              <a:ext uri="{FF2B5EF4-FFF2-40B4-BE49-F238E27FC236}">
                <a16:creationId xmlns:a16="http://schemas.microsoft.com/office/drawing/2014/main" id="{E5631617-5580-4162-BDF6-9527FAA4F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063" y="715963"/>
            <a:ext cx="5164137" cy="531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907" name="WordArt 3">
            <a:extLst>
              <a:ext uri="{FF2B5EF4-FFF2-40B4-BE49-F238E27FC236}">
                <a16:creationId xmlns:a16="http://schemas.microsoft.com/office/drawing/2014/main" id="{9EC68356-E613-40CC-AF26-A0F9B685F28F}"/>
              </a:ext>
            </a:extLst>
          </p:cNvPr>
          <p:cNvSpPr>
            <a:spLocks noChangeArrowheads="1" noChangeShapeType="1" noTextEdit="1"/>
          </p:cNvSpPr>
          <p:nvPr/>
        </p:nvSpPr>
        <p:spPr bwMode="auto">
          <a:xfrm>
            <a:off x="6173788" y="2540000"/>
            <a:ext cx="2238375" cy="205898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chemeClr val="tx2"/>
                </a:solidFill>
              </a:rPr>
              <a:t>משרד </a:t>
            </a:r>
          </a:p>
          <a:p>
            <a:pPr algn="ctr"/>
            <a:r>
              <a:rPr lang="he-IL" sz="3600" kern="10">
                <a:ln w="9525">
                  <a:solidFill>
                    <a:srgbClr val="000000"/>
                  </a:solidFill>
                  <a:round/>
                  <a:headEnd/>
                  <a:tailEnd/>
                </a:ln>
                <a:solidFill>
                  <a:schemeClr val="tx2"/>
                </a:solidFill>
              </a:rPr>
              <a:t>הבריאות</a:t>
            </a:r>
          </a:p>
          <a:p>
            <a:pPr algn="ctr"/>
            <a:r>
              <a:rPr lang="he-IL" sz="3600" kern="10">
                <a:ln w="9525">
                  <a:solidFill>
                    <a:srgbClr val="000000"/>
                  </a:solidFill>
                  <a:round/>
                  <a:headEnd/>
                  <a:tailEnd/>
                </a:ln>
                <a:solidFill>
                  <a:schemeClr val="tx2"/>
                </a:solidFill>
              </a:rPr>
              <a:t>ממליץ:</a:t>
            </a:r>
          </a:p>
        </p:txBody>
      </p:sp>
      <p:sp>
        <p:nvSpPr>
          <p:cNvPr id="123908" name="Text Box 4">
            <a:extLst>
              <a:ext uri="{FF2B5EF4-FFF2-40B4-BE49-F238E27FC236}">
                <a16:creationId xmlns:a16="http://schemas.microsoft.com/office/drawing/2014/main" id="{CC06DF20-45CA-4CCD-9A63-05CB81DFCBA3}"/>
              </a:ext>
            </a:extLst>
          </p:cNvPr>
          <p:cNvSpPr txBox="1">
            <a:spLocks noChangeArrowheads="1"/>
          </p:cNvSpPr>
          <p:nvPr/>
        </p:nvSpPr>
        <p:spPr bwMode="auto">
          <a:xfrm>
            <a:off x="498475" y="6564313"/>
            <a:ext cx="48355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sz="1200">
                <a:effectLst>
                  <a:outerShdw blurRad="38100" dist="38100" dir="2700000" algn="tl">
                    <a:srgbClr val="FFFFFF"/>
                  </a:outerShdw>
                </a:effectLst>
              </a:rPr>
              <a:t>משרד הבריאות שירותי בריאות הציבור לשכת הבריאות המחוזית ת"א</a:t>
            </a:r>
            <a:endParaRPr lang="en-US" altLang="he-IL" sz="1200">
              <a:effectLst>
                <a:outerShdw blurRad="38100" dist="38100" dir="2700000" algn="tl">
                  <a:srgbClr val="FFFFFF"/>
                </a:outerShdw>
              </a:effectLst>
            </a:endParaRPr>
          </a:p>
        </p:txBody>
      </p:sp>
      <p:sp>
        <p:nvSpPr>
          <p:cNvPr id="123909" name="Text Box 5">
            <a:extLst>
              <a:ext uri="{FF2B5EF4-FFF2-40B4-BE49-F238E27FC236}">
                <a16:creationId xmlns:a16="http://schemas.microsoft.com/office/drawing/2014/main" id="{7E92D044-F0B5-4213-A278-AA205B3D9177}"/>
              </a:ext>
            </a:extLst>
          </p:cNvPr>
          <p:cNvSpPr txBox="1">
            <a:spLocks noChangeArrowheads="1"/>
          </p:cNvSpPr>
          <p:nvPr/>
        </p:nvSpPr>
        <p:spPr bwMode="auto">
          <a:xfrm>
            <a:off x="5942013" y="1128713"/>
            <a:ext cx="27860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he-IL" altLang="he-IL" sz="2000" b="1">
                <a:cs typeface="Guttman Yad-Brush" panose="02010401010101010101" pitchFamily="2" charset="-79"/>
              </a:rPr>
              <a:t>לישיבה ממושכת ליד המחשב</a:t>
            </a:r>
          </a:p>
          <a:p>
            <a:pPr algn="ctr"/>
            <a:r>
              <a:rPr lang="he-IL" altLang="he-IL" sz="2000" b="1">
                <a:cs typeface="Guttman Yad-Brush" panose="02010401010101010101" pitchFamily="2" charset="-79"/>
              </a:rPr>
              <a:t>השלכות גופניות</a:t>
            </a:r>
            <a:endParaRPr lang="en-US" altLang="he-IL" sz="2000" b="1">
              <a:cs typeface="Guttman Yad-Brush" panose="02010401010101010101" pitchFamily="2" charset="-79"/>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18F8B34-A198-4A9F-967C-1BBA2158938F}"/>
              </a:ext>
            </a:extLst>
          </p:cNvPr>
          <p:cNvSpPr>
            <a:spLocks noGrp="1" noChangeArrowheads="1"/>
          </p:cNvSpPr>
          <p:nvPr>
            <p:ph type="title"/>
          </p:nvPr>
        </p:nvSpPr>
        <p:spPr>
          <a:xfrm>
            <a:off x="330200" y="274638"/>
            <a:ext cx="8356600" cy="14319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t">
            <a:spAutoFit/>
          </a:bodyPr>
          <a:lstStyle/>
          <a:p>
            <a:r>
              <a:rPr lang="he-IL" altLang="he-IL" b="1">
                <a:solidFill>
                  <a:schemeClr val="accent2"/>
                </a:solidFill>
                <a:cs typeface="BN Florida" pitchFamily="2" charset="0"/>
              </a:rPr>
              <a:t>עבודה מול מחשב מאמצת</a:t>
            </a:r>
            <a:br>
              <a:rPr lang="he-IL" altLang="he-IL" b="1">
                <a:solidFill>
                  <a:schemeClr val="accent2"/>
                </a:solidFill>
                <a:cs typeface="BN Florida" pitchFamily="2" charset="0"/>
              </a:rPr>
            </a:br>
            <a:r>
              <a:rPr lang="he-IL" altLang="he-IL" b="1">
                <a:solidFill>
                  <a:schemeClr val="accent2"/>
                </a:solidFill>
                <a:cs typeface="BN Florida" pitchFamily="2" charset="0"/>
              </a:rPr>
              <a:t> את שרירי הגוף</a:t>
            </a:r>
            <a:endParaRPr lang="en-US" altLang="he-IL" b="1">
              <a:solidFill>
                <a:schemeClr val="accent2"/>
              </a:solidFill>
              <a:cs typeface="BN Florida" pitchFamily="2" charset="0"/>
            </a:endParaRPr>
          </a:p>
        </p:txBody>
      </p:sp>
      <p:sp>
        <p:nvSpPr>
          <p:cNvPr id="125955" name="Rectangle 3">
            <a:extLst>
              <a:ext uri="{FF2B5EF4-FFF2-40B4-BE49-F238E27FC236}">
                <a16:creationId xmlns:a16="http://schemas.microsoft.com/office/drawing/2014/main" id="{283BFBD9-4FA2-4BC7-BAF6-EEAB5406744F}"/>
              </a:ext>
            </a:extLst>
          </p:cNvPr>
          <p:cNvSpPr>
            <a:spLocks noChangeArrowheads="1"/>
          </p:cNvSpPr>
          <p:nvPr>
            <p:ph type="body" idx="1"/>
          </p:nvPr>
        </p:nvSpPr>
        <p:spPr bwMode="auto">
          <a:xfrm>
            <a:off x="1320800" y="2044700"/>
            <a:ext cx="6843713" cy="3763963"/>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he-IL" altLang="he-IL" sz="2400">
                <a:cs typeface="Guttman Yad-Brush" panose="02010401010101010101" pitchFamily="2" charset="-79"/>
              </a:rPr>
              <a:t>שנה את תנוחת הישיבה</a:t>
            </a:r>
          </a:p>
          <a:p>
            <a:r>
              <a:rPr lang="he-IL" altLang="he-IL" sz="2400">
                <a:cs typeface="Guttman Yad-Brush" panose="02010401010101010101" pitchFamily="2" charset="-79"/>
              </a:rPr>
              <a:t>הרפה את העיניים- עצום את עיניך וקח נשימה, התבונן למרחק מצמץ מספר פעמיים</a:t>
            </a:r>
          </a:p>
          <a:p>
            <a:r>
              <a:rPr lang="he-IL" altLang="he-IL" sz="2400">
                <a:cs typeface="Guttman Yad-Brush" panose="02010401010101010101" pitchFamily="2" charset="-79"/>
              </a:rPr>
              <a:t>הרפה את שורש כף היד- סיבוב אמת היד ונפנוף פרקי ידיים</a:t>
            </a:r>
          </a:p>
          <a:p>
            <a:r>
              <a:rPr lang="he-IL" altLang="he-IL" sz="2400">
                <a:cs typeface="Guttman Yad-Brush" panose="02010401010101010101" pitchFamily="2" charset="-79"/>
              </a:rPr>
              <a:t>הרפה את הזרועות, ניעור הזרועות ציור שמיניות, פיתולים ועיגולים באוויר</a:t>
            </a:r>
          </a:p>
          <a:p>
            <a:r>
              <a:rPr lang="he-IL" altLang="he-IL" sz="2400">
                <a:cs typeface="Guttman Yad-Brush" panose="02010401010101010101" pitchFamily="2" charset="-79"/>
              </a:rPr>
              <a:t>אוורר את חדר העבודה</a:t>
            </a:r>
            <a:endParaRPr lang="en-US" altLang="he-IL" sz="2400">
              <a:cs typeface="Guttman Yad-Brush" panose="02010401010101010101" pitchFamily="2" charset="-79"/>
            </a:endParaRPr>
          </a:p>
        </p:txBody>
      </p:sp>
      <p:sp>
        <p:nvSpPr>
          <p:cNvPr id="125956" name="Text Box 4">
            <a:extLst>
              <a:ext uri="{FF2B5EF4-FFF2-40B4-BE49-F238E27FC236}">
                <a16:creationId xmlns:a16="http://schemas.microsoft.com/office/drawing/2014/main" id="{94EF87B5-EA80-4E50-A40A-68E93ED84312}"/>
              </a:ext>
            </a:extLst>
          </p:cNvPr>
          <p:cNvSpPr txBox="1">
            <a:spLocks noChangeArrowheads="1"/>
          </p:cNvSpPr>
          <p:nvPr/>
        </p:nvSpPr>
        <p:spPr bwMode="auto">
          <a:xfrm>
            <a:off x="450850" y="6162675"/>
            <a:ext cx="48355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sz="1200">
                <a:effectLst>
                  <a:outerShdw blurRad="38100" dist="38100" dir="2700000" algn="tl">
                    <a:srgbClr val="FFFFFF"/>
                  </a:outerShdw>
                </a:effectLst>
              </a:rPr>
              <a:t>משרד הבריאות שירותי בריאות הציבור לשכת הבריאות המחוזית ת"א</a:t>
            </a:r>
            <a:endParaRPr lang="en-US" altLang="he-IL" sz="1200">
              <a:effectLst>
                <a:outerShdw blurRad="38100" dist="38100" dir="2700000" algn="tl">
                  <a:srgbClr val="FFFFFF"/>
                </a:outerShdw>
              </a:effectLst>
            </a:endParaRPr>
          </a:p>
        </p:txBody>
      </p:sp>
      <p:pic>
        <p:nvPicPr>
          <p:cNvPr id="125957" name="Picture 5">
            <a:extLst>
              <a:ext uri="{FF2B5EF4-FFF2-40B4-BE49-F238E27FC236}">
                <a16:creationId xmlns:a16="http://schemas.microsoft.com/office/drawing/2014/main" id="{C607ECAA-5DC6-4C24-A21A-B635270EE14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413" y="1270000"/>
            <a:ext cx="1684337" cy="1225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9" name="Group 19">
            <a:extLst>
              <a:ext uri="{FF2B5EF4-FFF2-40B4-BE49-F238E27FC236}">
                <a16:creationId xmlns:a16="http://schemas.microsoft.com/office/drawing/2014/main" id="{97E9C88D-3320-4E02-A5CB-6BF356FC7720}"/>
              </a:ext>
            </a:extLst>
          </p:cNvPr>
          <p:cNvGrpSpPr>
            <a:grpSpLocks/>
          </p:cNvGrpSpPr>
          <p:nvPr/>
        </p:nvGrpSpPr>
        <p:grpSpPr bwMode="auto">
          <a:xfrm>
            <a:off x="603250" y="1282700"/>
            <a:ext cx="5945188" cy="4902200"/>
            <a:chOff x="124" y="912"/>
            <a:chExt cx="3849" cy="3216"/>
          </a:xfrm>
        </p:grpSpPr>
        <p:sp>
          <p:nvSpPr>
            <p:cNvPr id="61448" name="AutoShape 8">
              <a:extLst>
                <a:ext uri="{FF2B5EF4-FFF2-40B4-BE49-F238E27FC236}">
                  <a16:creationId xmlns:a16="http://schemas.microsoft.com/office/drawing/2014/main" id="{EDAB6042-F0A8-4640-9DFB-57DEABF594F9}"/>
                </a:ext>
              </a:extLst>
            </p:cNvPr>
            <p:cNvSpPr>
              <a:spLocks noChangeArrowheads="1"/>
            </p:cNvSpPr>
            <p:nvPr/>
          </p:nvSpPr>
          <p:spPr bwMode="auto">
            <a:xfrm flipV="1">
              <a:off x="124" y="912"/>
              <a:ext cx="3849" cy="3216"/>
            </a:xfrm>
            <a:prstGeom prst="wedgeRoundRectCallout">
              <a:avLst>
                <a:gd name="adj1" fmla="val 57870"/>
                <a:gd name="adj2" fmla="val -14898"/>
                <a:gd name="adj3" fmla="val 16667"/>
              </a:avLst>
            </a:prstGeom>
            <a:solidFill>
              <a:schemeClr val="bg1"/>
            </a:solidFill>
            <a:ln w="9525">
              <a:solidFill>
                <a:schemeClr val="tx1"/>
              </a:solidFill>
              <a:miter lim="800000"/>
              <a:headEnd/>
              <a:tailEnd/>
            </a:ln>
            <a:effectLst>
              <a:outerShdw dist="35921" dir="2700000" algn="ctr" rotWithShape="0">
                <a:schemeClr val="bg2"/>
              </a:outerShdw>
            </a:effectLst>
          </p:spPr>
          <p:txBody>
            <a:bodyPr rot="10800000"/>
            <a:lstStyle/>
            <a:p>
              <a:pPr algn="ctr"/>
              <a:endParaRPr lang="en-US" altLang="he-IL"/>
            </a:p>
          </p:txBody>
        </p:sp>
        <p:sp>
          <p:nvSpPr>
            <p:cNvPr id="61443" name="Rectangle 3">
              <a:extLst>
                <a:ext uri="{FF2B5EF4-FFF2-40B4-BE49-F238E27FC236}">
                  <a16:creationId xmlns:a16="http://schemas.microsoft.com/office/drawing/2014/main" id="{D64EDFC6-B830-4807-AFDE-C3B1CB8C9C0A}"/>
                </a:ext>
              </a:extLst>
            </p:cNvPr>
            <p:cNvSpPr>
              <a:spLocks noChangeArrowheads="1"/>
            </p:cNvSpPr>
            <p:nvPr/>
          </p:nvSpPr>
          <p:spPr bwMode="auto">
            <a:xfrm>
              <a:off x="300" y="1319"/>
              <a:ext cx="3499" cy="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ct val="20000"/>
                </a:spcBef>
              </a:pPr>
              <a:r>
                <a:rPr lang="he-IL" altLang="he-IL" sz="2000"/>
                <a:t>בערב, נזכר אמנון כי לא הכין את העבודה שהתבקש להכין בגיאוגרפיה למחר בבוקר. </a:t>
              </a:r>
            </a:p>
            <a:p>
              <a:pPr>
                <a:lnSpc>
                  <a:spcPct val="150000"/>
                </a:lnSpc>
                <a:spcBef>
                  <a:spcPct val="20000"/>
                </a:spcBef>
              </a:pPr>
              <a:r>
                <a:rPr lang="he-IL" altLang="he-IL" sz="2000"/>
                <a:t>אמנון ניגש למחשב, גלש לאתר של עבודות מוכנות ושמר אחת העבודות במחשב שלו. לאחר מכן, הוריד מהעבודה את שם הכותב המקורי, שינה את הגופנים וצבעי הכותרות והכין שער חדש עם שמו. למחרת הגיש אמנון את העבודה למורה וציין כי העבודה הייתה קשה מאד וגזלה ממנו זמן רב.</a:t>
              </a:r>
              <a:endParaRPr lang="en-US" altLang="he-IL" sz="2000"/>
            </a:p>
          </p:txBody>
        </p:sp>
      </p:grpSp>
      <p:pic>
        <p:nvPicPr>
          <p:cNvPr id="61446" name="Picture 6">
            <a:extLst>
              <a:ext uri="{FF2B5EF4-FFF2-40B4-BE49-F238E27FC236}">
                <a16:creationId xmlns:a16="http://schemas.microsoft.com/office/drawing/2014/main" id="{1B3B3BB5-0991-4B80-823D-F033BB22CCC9}"/>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67488" y="3929063"/>
            <a:ext cx="933450" cy="2257425"/>
          </a:xfr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61457" name="WordArt 17">
            <a:extLst>
              <a:ext uri="{FF2B5EF4-FFF2-40B4-BE49-F238E27FC236}">
                <a16:creationId xmlns:a16="http://schemas.microsoft.com/office/drawing/2014/main" id="{254991B4-FFCC-48D6-9876-3682020BC35E}"/>
              </a:ext>
            </a:extLst>
          </p:cNvPr>
          <p:cNvSpPr>
            <a:spLocks noChangeArrowheads="1" noChangeShapeType="1" noTextEdit="1"/>
          </p:cNvSpPr>
          <p:nvPr/>
        </p:nvSpPr>
        <p:spPr bwMode="auto">
          <a:xfrm>
            <a:off x="1473200" y="466725"/>
            <a:ext cx="5191125" cy="6191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chemeClr val="tx2"/>
                </a:solidFill>
                <a:latin typeface="Guttman Yad-Brush" panose="02010401010101010101" pitchFamily="2" charset="-79"/>
                <a:cs typeface="Guttman Yad-Brush" panose="02010401010101010101" pitchFamily="2" charset="-79"/>
              </a:rPr>
              <a:t>כל כך קל אבל ...אסור</a:t>
            </a:r>
          </a:p>
        </p:txBody>
      </p:sp>
      <p:sp>
        <p:nvSpPr>
          <p:cNvPr id="61465" name="AutoShape 25">
            <a:extLst>
              <a:ext uri="{FF2B5EF4-FFF2-40B4-BE49-F238E27FC236}">
                <a16:creationId xmlns:a16="http://schemas.microsoft.com/office/drawing/2014/main" id="{37F9B8B2-2A94-454A-BC63-F7EA5CA42397}"/>
              </a:ext>
            </a:extLst>
          </p:cNvPr>
          <p:cNvSpPr>
            <a:spLocks noChangeArrowheads="1"/>
          </p:cNvSpPr>
          <p:nvPr/>
        </p:nvSpPr>
        <p:spPr bwMode="auto">
          <a:xfrm>
            <a:off x="7429500" y="469900"/>
            <a:ext cx="1511300" cy="749300"/>
          </a:xfrm>
          <a:prstGeom prst="roundRect">
            <a:avLst>
              <a:gd name="adj" fmla="val 16667"/>
            </a:avLst>
          </a:prstGeom>
          <a:solidFill>
            <a:schemeClr val="accent2"/>
          </a:solidFill>
          <a:ln>
            <a:noFill/>
          </a:ln>
          <a:effectLst>
            <a:outerShdw dist="85194" dir="1593903" algn="ctr" rotWithShape="0">
              <a:schemeClr val="tx2">
                <a:alpha val="50000"/>
              </a:schemeClr>
            </a:outerShdw>
          </a:effectLst>
          <a:extLst>
            <a:ext uri="{91240B29-F687-4F45-9708-019B960494DF}">
              <a14:hiddenLine xmlns:a14="http://schemas.microsoft.com/office/drawing/2010/main" w="38100" cmpd="dbl">
                <a:solidFill>
                  <a:srgbClr val="FFFFFF"/>
                </a:solidFill>
                <a:round/>
                <a:headEnd/>
                <a:tailEnd/>
              </a14:hiddenLine>
            </a:ext>
          </a:extLst>
        </p:spPr>
        <p:txBody>
          <a:bodyPr wrap="none" anchor="ctr"/>
          <a:lstStyle/>
          <a:p>
            <a:pPr algn="ctr"/>
            <a:r>
              <a:rPr lang="he-IL" altLang="he-IL" b="1">
                <a:solidFill>
                  <a:schemeClr val="bg1"/>
                </a:solidFill>
              </a:rPr>
              <a:t>התנהגות</a:t>
            </a:r>
          </a:p>
          <a:p>
            <a:pPr algn="ctr"/>
            <a:r>
              <a:rPr lang="he-IL" altLang="he-IL" b="1">
                <a:solidFill>
                  <a:schemeClr val="bg1"/>
                </a:solidFill>
              </a:rPr>
              <a:t> בסביבת מחשב</a:t>
            </a:r>
            <a:endParaRPr lang="en-US" altLang="he-IL" b="1">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83" name="WordArt 19">
            <a:extLst>
              <a:ext uri="{FF2B5EF4-FFF2-40B4-BE49-F238E27FC236}">
                <a16:creationId xmlns:a16="http://schemas.microsoft.com/office/drawing/2014/main" id="{3C193915-C17B-4E01-BA67-A075922A96C4}"/>
              </a:ext>
            </a:extLst>
          </p:cNvPr>
          <p:cNvSpPr>
            <a:spLocks noChangeArrowheads="1" noChangeShapeType="1" noTextEdit="1"/>
          </p:cNvSpPr>
          <p:nvPr/>
        </p:nvSpPr>
        <p:spPr bwMode="auto">
          <a:xfrm>
            <a:off x="3055938" y="852488"/>
            <a:ext cx="3929062" cy="1103312"/>
          </a:xfrm>
          <a:prstGeom prst="rect">
            <a:avLst/>
          </a:prstGeom>
        </p:spPr>
        <p:txBody>
          <a:bodyPr wrap="none" fromWordArt="1">
            <a:prstTxWarp prst="textPlain">
              <a:avLst>
                <a:gd name="adj" fmla="val 50000"/>
              </a:avLst>
            </a:prstTxWarp>
          </a:bodyPr>
          <a:lstStyle/>
          <a:p>
            <a:pPr algn="ctr"/>
            <a:r>
              <a:rPr lang="he-IL" sz="2800" kern="10">
                <a:ln w="9525">
                  <a:solidFill>
                    <a:srgbClr val="000000"/>
                  </a:solidFill>
                  <a:round/>
                  <a:headEnd/>
                  <a:tailEnd/>
                </a:ln>
                <a:solidFill>
                  <a:srgbClr val="FF0000"/>
                </a:solidFill>
                <a:effectLst>
                  <a:outerShdw dist="28398" dir="3806097" algn="ctr" rotWithShape="0">
                    <a:schemeClr val="tx1"/>
                  </a:outerShdw>
                </a:effectLst>
                <a:latin typeface="Guttman Yad-Brush" panose="02010401010101010101" pitchFamily="2" charset="-79"/>
                <a:cs typeface="Guttman Yad-Brush" panose="02010401010101010101" pitchFamily="2" charset="-79"/>
              </a:rPr>
              <a:t>גולש נבון צריך לדעת...</a:t>
            </a:r>
          </a:p>
        </p:txBody>
      </p:sp>
      <p:pic>
        <p:nvPicPr>
          <p:cNvPr id="62490" name="Picture 26">
            <a:extLst>
              <a:ext uri="{FF2B5EF4-FFF2-40B4-BE49-F238E27FC236}">
                <a16:creationId xmlns:a16="http://schemas.microsoft.com/office/drawing/2014/main" id="{1A30C155-898D-47FF-826F-246E73182B1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3113" y="490538"/>
            <a:ext cx="2179637" cy="1585912"/>
          </a:xfrm>
          <a:prstGeom prst="rect">
            <a:avLst/>
          </a:prstGeom>
          <a:noFill/>
          <a:extLst>
            <a:ext uri="{909E8E84-426E-40DD-AFC4-6F175D3DCCD1}">
              <a14:hiddenFill xmlns:a14="http://schemas.microsoft.com/office/drawing/2010/main">
                <a:solidFill>
                  <a:srgbClr val="FFFFFF"/>
                </a:solidFill>
              </a14:hiddenFill>
            </a:ext>
          </a:extLst>
        </p:spPr>
      </p:pic>
      <p:grpSp>
        <p:nvGrpSpPr>
          <p:cNvPr id="62500" name="Group 36">
            <a:extLst>
              <a:ext uri="{FF2B5EF4-FFF2-40B4-BE49-F238E27FC236}">
                <a16:creationId xmlns:a16="http://schemas.microsoft.com/office/drawing/2014/main" id="{8FCE5F12-2AF4-4C49-AF69-D13DB486B153}"/>
              </a:ext>
            </a:extLst>
          </p:cNvPr>
          <p:cNvGrpSpPr>
            <a:grpSpLocks/>
          </p:cNvGrpSpPr>
          <p:nvPr/>
        </p:nvGrpSpPr>
        <p:grpSpPr bwMode="auto">
          <a:xfrm>
            <a:off x="1084263" y="2159000"/>
            <a:ext cx="6838950" cy="1187450"/>
            <a:chOff x="683" y="1360"/>
            <a:chExt cx="4308" cy="748"/>
          </a:xfrm>
        </p:grpSpPr>
        <p:sp>
          <p:nvSpPr>
            <p:cNvPr id="62482" name="Rectangle 18">
              <a:extLst>
                <a:ext uri="{FF2B5EF4-FFF2-40B4-BE49-F238E27FC236}">
                  <a16:creationId xmlns:a16="http://schemas.microsoft.com/office/drawing/2014/main" id="{28352812-F11A-43F5-829F-0ADEF5B80B68}"/>
                </a:ext>
              </a:extLst>
            </p:cNvPr>
            <p:cNvSpPr>
              <a:spLocks noChangeArrowheads="1"/>
            </p:cNvSpPr>
            <p:nvPr/>
          </p:nvSpPr>
          <p:spPr bwMode="auto">
            <a:xfrm>
              <a:off x="683" y="1360"/>
              <a:ext cx="4115" cy="74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182563">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he-IL" altLang="he-IL" sz="2400" b="1"/>
                <a:t>השמטת שם הכותב המקורי, פוגעת בזכויות</a:t>
              </a:r>
            </a:p>
            <a:p>
              <a:pPr>
                <a:lnSpc>
                  <a:spcPct val="150000"/>
                </a:lnSpc>
              </a:pPr>
              <a:r>
                <a:rPr lang="he-IL" altLang="he-IL" sz="2400" b="1"/>
                <a:t>היוצרים שלו</a:t>
              </a:r>
              <a:endParaRPr lang="en-US" altLang="he-IL" sz="2400"/>
            </a:p>
          </p:txBody>
        </p:sp>
        <p:pic>
          <p:nvPicPr>
            <p:cNvPr id="62491" name="Picture 27">
              <a:extLst>
                <a:ext uri="{FF2B5EF4-FFF2-40B4-BE49-F238E27FC236}">
                  <a16:creationId xmlns:a16="http://schemas.microsoft.com/office/drawing/2014/main" id="{C684319F-7534-4920-8770-B8C3D70909B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77" y="1586"/>
              <a:ext cx="114" cy="108"/>
            </a:xfrm>
            <a:prstGeom prst="rect">
              <a:avLst/>
            </a:prstGeom>
            <a:noFill/>
            <a:extLst>
              <a:ext uri="{909E8E84-426E-40DD-AFC4-6F175D3DCCD1}">
                <a14:hiddenFill xmlns:a14="http://schemas.microsoft.com/office/drawing/2010/main">
                  <a:solidFill>
                    <a:srgbClr val="FFFFFF"/>
                  </a:solidFill>
                </a14:hiddenFill>
              </a:ext>
            </a:extLst>
          </p:spPr>
        </p:pic>
      </p:grpSp>
      <p:sp>
        <p:nvSpPr>
          <p:cNvPr id="62494" name="AutoShape 30">
            <a:extLst>
              <a:ext uri="{FF2B5EF4-FFF2-40B4-BE49-F238E27FC236}">
                <a16:creationId xmlns:a16="http://schemas.microsoft.com/office/drawing/2014/main" id="{560A8C65-FD63-4174-8A97-063E655785A5}"/>
              </a:ext>
            </a:extLst>
          </p:cNvPr>
          <p:cNvSpPr>
            <a:spLocks noChangeArrowheads="1"/>
          </p:cNvSpPr>
          <p:nvPr/>
        </p:nvSpPr>
        <p:spPr bwMode="auto">
          <a:xfrm>
            <a:off x="7429500" y="469900"/>
            <a:ext cx="1511300" cy="749300"/>
          </a:xfrm>
          <a:prstGeom prst="roundRect">
            <a:avLst>
              <a:gd name="adj" fmla="val 16667"/>
            </a:avLst>
          </a:prstGeom>
          <a:solidFill>
            <a:schemeClr val="accent2"/>
          </a:solidFill>
          <a:ln>
            <a:noFill/>
          </a:ln>
          <a:effectLst>
            <a:outerShdw dist="85194" dir="1593903" algn="ctr" rotWithShape="0">
              <a:schemeClr val="tx2">
                <a:alpha val="50000"/>
              </a:schemeClr>
            </a:outerShdw>
          </a:effectLst>
          <a:extLst>
            <a:ext uri="{91240B29-F687-4F45-9708-019B960494DF}">
              <a14:hiddenLine xmlns:a14="http://schemas.microsoft.com/office/drawing/2010/main" w="38100" cmpd="dbl">
                <a:solidFill>
                  <a:srgbClr val="FFFFFF"/>
                </a:solidFill>
                <a:round/>
                <a:headEnd/>
                <a:tailEnd/>
              </a14:hiddenLine>
            </a:ext>
          </a:extLst>
        </p:spPr>
        <p:txBody>
          <a:bodyPr wrap="none" anchor="ctr"/>
          <a:lstStyle/>
          <a:p>
            <a:pPr algn="ctr"/>
            <a:r>
              <a:rPr lang="he-IL" altLang="he-IL" b="1">
                <a:solidFill>
                  <a:schemeClr val="bg1"/>
                </a:solidFill>
              </a:rPr>
              <a:t>התנהגות</a:t>
            </a:r>
          </a:p>
          <a:p>
            <a:pPr algn="ctr"/>
            <a:r>
              <a:rPr lang="he-IL" altLang="he-IL" b="1">
                <a:solidFill>
                  <a:schemeClr val="bg1"/>
                </a:solidFill>
              </a:rPr>
              <a:t> בסביבת מחשב</a:t>
            </a:r>
            <a:endParaRPr lang="en-US" altLang="he-IL" b="1">
              <a:solidFill>
                <a:schemeClr val="bg1"/>
              </a:solidFill>
            </a:endParaRPr>
          </a:p>
        </p:txBody>
      </p:sp>
      <p:grpSp>
        <p:nvGrpSpPr>
          <p:cNvPr id="62498" name="Group 34">
            <a:extLst>
              <a:ext uri="{FF2B5EF4-FFF2-40B4-BE49-F238E27FC236}">
                <a16:creationId xmlns:a16="http://schemas.microsoft.com/office/drawing/2014/main" id="{5AF60E68-84CA-4B0F-BD9D-4D4C008B367F}"/>
              </a:ext>
            </a:extLst>
          </p:cNvPr>
          <p:cNvGrpSpPr>
            <a:grpSpLocks/>
          </p:cNvGrpSpPr>
          <p:nvPr/>
        </p:nvGrpSpPr>
        <p:grpSpPr bwMode="auto">
          <a:xfrm>
            <a:off x="1084263" y="4910138"/>
            <a:ext cx="6838950" cy="1187450"/>
            <a:chOff x="683" y="3093"/>
            <a:chExt cx="4308" cy="748"/>
          </a:xfrm>
        </p:grpSpPr>
        <p:pic>
          <p:nvPicPr>
            <p:cNvPr id="62493" name="Picture 29">
              <a:extLst>
                <a:ext uri="{FF2B5EF4-FFF2-40B4-BE49-F238E27FC236}">
                  <a16:creationId xmlns:a16="http://schemas.microsoft.com/office/drawing/2014/main" id="{BA42A964-CC86-4683-8FDC-367C05D2D95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77" y="3290"/>
              <a:ext cx="114" cy="108"/>
            </a:xfrm>
            <a:prstGeom prst="rect">
              <a:avLst/>
            </a:prstGeom>
            <a:noFill/>
            <a:extLst>
              <a:ext uri="{909E8E84-426E-40DD-AFC4-6F175D3DCCD1}">
                <a14:hiddenFill xmlns:a14="http://schemas.microsoft.com/office/drawing/2010/main">
                  <a:solidFill>
                    <a:srgbClr val="FFFFFF"/>
                  </a:solidFill>
                </a14:hiddenFill>
              </a:ext>
            </a:extLst>
          </p:spPr>
        </p:pic>
        <p:sp>
          <p:nvSpPr>
            <p:cNvPr id="62496" name="Rectangle 32">
              <a:extLst>
                <a:ext uri="{FF2B5EF4-FFF2-40B4-BE49-F238E27FC236}">
                  <a16:creationId xmlns:a16="http://schemas.microsoft.com/office/drawing/2014/main" id="{219DE8BA-88F1-4D66-918F-5178ABE95FF9}"/>
                </a:ext>
              </a:extLst>
            </p:cNvPr>
            <p:cNvSpPr>
              <a:spLocks noChangeArrowheads="1"/>
            </p:cNvSpPr>
            <p:nvPr/>
          </p:nvSpPr>
          <p:spPr bwMode="auto">
            <a:xfrm>
              <a:off x="683" y="3093"/>
              <a:ext cx="4115" cy="74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92075" indent="182563">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he-IL" altLang="he-IL" sz="2400" b="1"/>
                <a:t>עריכה מחדש של עבודה גם היא נחשבת כהעתקה </a:t>
              </a:r>
              <a:br>
                <a:rPr lang="en-US" altLang="he-IL" sz="2400" b="1"/>
              </a:br>
              <a:r>
                <a:rPr lang="he-IL" altLang="he-IL" sz="2400" b="1"/>
                <a:t>  ואינה הוגנת</a:t>
              </a:r>
              <a:endParaRPr lang="en-US" altLang="he-IL" sz="2400" b="1"/>
            </a:p>
          </p:txBody>
        </p:sp>
      </p:grpSp>
      <p:grpSp>
        <p:nvGrpSpPr>
          <p:cNvPr id="62499" name="Group 35">
            <a:extLst>
              <a:ext uri="{FF2B5EF4-FFF2-40B4-BE49-F238E27FC236}">
                <a16:creationId xmlns:a16="http://schemas.microsoft.com/office/drawing/2014/main" id="{185CF37F-7942-4A39-B9C5-B1D9DE0B0A92}"/>
              </a:ext>
            </a:extLst>
          </p:cNvPr>
          <p:cNvGrpSpPr>
            <a:grpSpLocks/>
          </p:cNvGrpSpPr>
          <p:nvPr/>
        </p:nvGrpSpPr>
        <p:grpSpPr bwMode="auto">
          <a:xfrm>
            <a:off x="1079500" y="3533775"/>
            <a:ext cx="6843713" cy="1187450"/>
            <a:chOff x="680" y="2226"/>
            <a:chExt cx="4311" cy="748"/>
          </a:xfrm>
        </p:grpSpPr>
        <p:pic>
          <p:nvPicPr>
            <p:cNvPr id="62492" name="Picture 28">
              <a:extLst>
                <a:ext uri="{FF2B5EF4-FFF2-40B4-BE49-F238E27FC236}">
                  <a16:creationId xmlns:a16="http://schemas.microsoft.com/office/drawing/2014/main" id="{0BF25F07-5876-4558-A4FF-B6C960001DF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77" y="2450"/>
              <a:ext cx="114" cy="108"/>
            </a:xfrm>
            <a:prstGeom prst="rect">
              <a:avLst/>
            </a:prstGeom>
            <a:noFill/>
            <a:extLst>
              <a:ext uri="{909E8E84-426E-40DD-AFC4-6F175D3DCCD1}">
                <a14:hiddenFill xmlns:a14="http://schemas.microsoft.com/office/drawing/2010/main">
                  <a:solidFill>
                    <a:srgbClr val="FFFFFF"/>
                  </a:solidFill>
                </a14:hiddenFill>
              </a:ext>
            </a:extLst>
          </p:spPr>
        </p:pic>
        <p:sp>
          <p:nvSpPr>
            <p:cNvPr id="62497" name="Rectangle 33">
              <a:extLst>
                <a:ext uri="{FF2B5EF4-FFF2-40B4-BE49-F238E27FC236}">
                  <a16:creationId xmlns:a16="http://schemas.microsoft.com/office/drawing/2014/main" id="{0637F03C-FF3B-4A00-8B00-F6A695ECA3F6}"/>
                </a:ext>
              </a:extLst>
            </p:cNvPr>
            <p:cNvSpPr>
              <a:spLocks noChangeArrowheads="1"/>
            </p:cNvSpPr>
            <p:nvPr/>
          </p:nvSpPr>
          <p:spPr bwMode="auto">
            <a:xfrm>
              <a:off x="680" y="2226"/>
              <a:ext cx="4118" cy="74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182563">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he-IL" altLang="he-IL" sz="2400" b="1"/>
                <a:t>שינוי גופנים ועיצוב אינו משנה את העובדה </a:t>
              </a:r>
              <a:br>
                <a:rPr lang="en-US" altLang="he-IL" sz="2400" b="1"/>
              </a:br>
              <a:r>
                <a:rPr lang="he-IL" altLang="he-IL" sz="2400" b="1"/>
                <a:t>  שהעבודה הועתקה</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2500"/>
                                        </p:tgtEl>
                                        <p:attrNameLst>
                                          <p:attrName>style.visibility</p:attrName>
                                        </p:attrNameLst>
                                      </p:cBhvr>
                                      <p:to>
                                        <p:strVal val="visible"/>
                                      </p:to>
                                    </p:set>
                                    <p:animEffect transition="in" filter="wipe(up)">
                                      <p:cBhvr>
                                        <p:cTn id="7" dur="1000"/>
                                        <p:tgtEl>
                                          <p:spTgt spid="625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2499"/>
                                        </p:tgtEl>
                                        <p:attrNameLst>
                                          <p:attrName>style.visibility</p:attrName>
                                        </p:attrNameLst>
                                      </p:cBhvr>
                                      <p:to>
                                        <p:strVal val="visible"/>
                                      </p:to>
                                    </p:set>
                                    <p:animEffect transition="in" filter="wipe(up)">
                                      <p:cBhvr>
                                        <p:cTn id="12" dur="1000"/>
                                        <p:tgtEl>
                                          <p:spTgt spid="624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62498"/>
                                        </p:tgtEl>
                                        <p:attrNameLst>
                                          <p:attrName>style.visibility</p:attrName>
                                        </p:attrNameLst>
                                      </p:cBhvr>
                                      <p:to>
                                        <p:strVal val="visible"/>
                                      </p:to>
                                    </p:set>
                                    <p:animEffect transition="in" filter="wipe(up)">
                                      <p:cBhvr>
                                        <p:cTn id="17" dur="1000"/>
                                        <p:tgtEl>
                                          <p:spTgt spid="62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a:extLst>
              <a:ext uri="{FF2B5EF4-FFF2-40B4-BE49-F238E27FC236}">
                <a16:creationId xmlns:a16="http://schemas.microsoft.com/office/drawing/2014/main" id="{D448F083-1112-4D51-8393-411A2B1DA7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2863" y="1819275"/>
            <a:ext cx="4676775" cy="2012950"/>
          </a:xfrm>
          <a:prstGeom prst="rect">
            <a:avLst/>
          </a:prstGeom>
          <a:noFill/>
          <a:extLst>
            <a:ext uri="{909E8E84-426E-40DD-AFC4-6F175D3DCCD1}">
              <a14:hiddenFill xmlns:a14="http://schemas.microsoft.com/office/drawing/2010/main">
                <a:solidFill>
                  <a:srgbClr val="FFFFFF"/>
                </a:solidFill>
              </a14:hiddenFill>
            </a:ext>
          </a:extLst>
        </p:spPr>
      </p:pic>
      <p:sp>
        <p:nvSpPr>
          <p:cNvPr id="57347" name="Text Box 3">
            <a:extLst>
              <a:ext uri="{FF2B5EF4-FFF2-40B4-BE49-F238E27FC236}">
                <a16:creationId xmlns:a16="http://schemas.microsoft.com/office/drawing/2014/main" id="{E75AAB14-6523-41D1-9055-59C8C74F906A}"/>
              </a:ext>
            </a:extLst>
          </p:cNvPr>
          <p:cNvSpPr txBox="1">
            <a:spLocks noChangeArrowheads="1"/>
          </p:cNvSpPr>
          <p:nvPr/>
        </p:nvSpPr>
        <p:spPr bwMode="auto">
          <a:xfrm>
            <a:off x="1331913" y="4806950"/>
            <a:ext cx="6510337" cy="598488"/>
          </a:xfrm>
          <a:prstGeom prst="rect">
            <a:avLst/>
          </a:prstGeom>
          <a:gradFill rotWithShape="1">
            <a:gsLst>
              <a:gs pos="0">
                <a:srgbClr val="CCFFFF"/>
              </a:gs>
              <a:gs pos="100000">
                <a:srgbClr val="27A8FF"/>
              </a:gs>
            </a:gsLst>
            <a:lin ang="5400000" scaled="1"/>
          </a:gradFill>
          <a:ln w="19050">
            <a:solidFill>
              <a:srgbClr val="333399"/>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he-IL" altLang="he-IL" sz="3200" b="1">
                <a:effectLst>
                  <a:outerShdw blurRad="38100" dist="38100" dir="2700000" algn="tl">
                    <a:srgbClr val="FFFFFF"/>
                  </a:outerShdw>
                </a:effectLst>
              </a:rPr>
              <a:t>חוקי המדינה חלים גם על האינטרנט !</a:t>
            </a:r>
            <a:endParaRPr lang="en-US" altLang="he-IL" sz="3200" b="1">
              <a:effectLst>
                <a:outerShdw blurRad="38100" dist="38100" dir="2700000" algn="tl">
                  <a:srgbClr val="FFFFFF"/>
                </a:outerShdw>
              </a:effectLst>
            </a:endParaRPr>
          </a:p>
        </p:txBody>
      </p:sp>
      <p:sp>
        <p:nvSpPr>
          <p:cNvPr id="57349" name="Text Box 5">
            <a:extLst>
              <a:ext uri="{FF2B5EF4-FFF2-40B4-BE49-F238E27FC236}">
                <a16:creationId xmlns:a16="http://schemas.microsoft.com/office/drawing/2014/main" id="{AFE48F83-7A1A-48F0-88D1-469B8AD41D0C}"/>
              </a:ext>
            </a:extLst>
          </p:cNvPr>
          <p:cNvSpPr txBox="1">
            <a:spLocks noChangeArrowheads="1"/>
          </p:cNvSpPr>
          <p:nvPr/>
        </p:nvSpPr>
        <p:spPr bwMode="auto">
          <a:xfrm>
            <a:off x="2603500" y="858838"/>
            <a:ext cx="1550988"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e-IL" altLang="he-IL" sz="2400" b="1">
                <a:cs typeface="BN Florida" pitchFamily="2" charset="0"/>
              </a:rPr>
              <a:t>כדאי לדעת</a:t>
            </a:r>
            <a:endParaRPr lang="en-US" altLang="he-IL" sz="2400" b="1">
              <a:cs typeface="BN Florida" pitchFamily="2" charset="0"/>
            </a:endParaRPr>
          </a:p>
        </p:txBody>
      </p:sp>
      <p:pic>
        <p:nvPicPr>
          <p:cNvPr id="57353" name="Picture 9">
            <a:extLst>
              <a:ext uri="{FF2B5EF4-FFF2-40B4-BE49-F238E27FC236}">
                <a16:creationId xmlns:a16="http://schemas.microsoft.com/office/drawing/2014/main" id="{5CE12577-4156-4ECB-A3FC-C74B263F601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3113" y="490538"/>
            <a:ext cx="2179637" cy="1585912"/>
          </a:xfrm>
          <a:prstGeom prst="rect">
            <a:avLst/>
          </a:prstGeom>
          <a:noFill/>
          <a:extLst>
            <a:ext uri="{909E8E84-426E-40DD-AFC4-6F175D3DCCD1}">
              <a14:hiddenFill xmlns:a14="http://schemas.microsoft.com/office/drawing/2010/main">
                <a:solidFill>
                  <a:srgbClr val="FFFFFF"/>
                </a:solidFill>
              </a14:hiddenFill>
            </a:ext>
          </a:extLst>
        </p:spPr>
      </p:pic>
      <p:sp>
        <p:nvSpPr>
          <p:cNvPr id="57362" name="Text Box 18">
            <a:extLst>
              <a:ext uri="{FF2B5EF4-FFF2-40B4-BE49-F238E27FC236}">
                <a16:creationId xmlns:a16="http://schemas.microsoft.com/office/drawing/2014/main" id="{5284544C-C65C-4409-BDD5-56DF46154E21}"/>
              </a:ext>
            </a:extLst>
          </p:cNvPr>
          <p:cNvSpPr txBox="1">
            <a:spLocks noChangeArrowheads="1"/>
          </p:cNvSpPr>
          <p:nvPr/>
        </p:nvSpPr>
        <p:spPr bwMode="auto">
          <a:xfrm>
            <a:off x="1971675" y="4148138"/>
            <a:ext cx="5053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e-IL" altLang="he-IL" sz="2400" b="1">
                <a:solidFill>
                  <a:srgbClr val="FF0000"/>
                </a:solidFill>
              </a:rPr>
              <a:t>לאינטרנט אמנם אין מנהל ואין שומר אך:</a:t>
            </a:r>
            <a:endParaRPr lang="en-US" altLang="he-IL" sz="2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wipe(right)">
                                      <p:cBhvr>
                                        <p:cTn id="7" dur="1000"/>
                                        <p:tgtEl>
                                          <p:spTgt spid="5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4" name="Picture 6">
            <a:extLst>
              <a:ext uri="{FF2B5EF4-FFF2-40B4-BE49-F238E27FC236}">
                <a16:creationId xmlns:a16="http://schemas.microsoft.com/office/drawing/2014/main" id="{4E9CAB8A-551D-49AE-A1E8-7311B579A17C}"/>
              </a:ext>
            </a:extLst>
          </p:cNvPr>
          <p:cNvPicPr>
            <a:picLocks noChangeAspect="1" noChangeArrowheads="1"/>
          </p:cNvPicPr>
          <p:nvPr>
            <p:ph/>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5913" y="425450"/>
            <a:ext cx="2711450" cy="2511425"/>
          </a:xfrm>
          <a:noFill/>
          <a:extLst>
            <a:ext uri="{909E8E84-426E-40DD-AFC4-6F175D3DCCD1}">
              <a14:hiddenFill xmlns:a14="http://schemas.microsoft.com/office/drawing/2010/main">
                <a:solidFill>
                  <a:srgbClr val="FFFFFF"/>
                </a:solidFill>
              </a14:hiddenFill>
            </a:ext>
          </a:extLst>
        </p:spPr>
      </p:pic>
      <p:sp>
        <p:nvSpPr>
          <p:cNvPr id="73736" name="AutoShape 8">
            <a:extLst>
              <a:ext uri="{FF2B5EF4-FFF2-40B4-BE49-F238E27FC236}">
                <a16:creationId xmlns:a16="http://schemas.microsoft.com/office/drawing/2014/main" id="{5B0BAA30-369E-4F48-B306-F59A061173FD}"/>
              </a:ext>
            </a:extLst>
          </p:cNvPr>
          <p:cNvSpPr>
            <a:spLocks noChangeArrowheads="1"/>
          </p:cNvSpPr>
          <p:nvPr/>
        </p:nvSpPr>
        <p:spPr bwMode="auto">
          <a:xfrm>
            <a:off x="2286000" y="2514600"/>
            <a:ext cx="6400800" cy="3581400"/>
          </a:xfrm>
          <a:prstGeom prst="wedgeRoundRectCallout">
            <a:avLst>
              <a:gd name="adj1" fmla="val -54491"/>
              <a:gd name="adj2" fmla="val -65468"/>
              <a:gd name="adj3"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he-IL"/>
          </a:p>
        </p:txBody>
      </p:sp>
      <p:grpSp>
        <p:nvGrpSpPr>
          <p:cNvPr id="73783" name="Group 55">
            <a:extLst>
              <a:ext uri="{FF2B5EF4-FFF2-40B4-BE49-F238E27FC236}">
                <a16:creationId xmlns:a16="http://schemas.microsoft.com/office/drawing/2014/main" id="{16D20010-96DE-47E5-A8D9-67296C7F8564}"/>
              </a:ext>
            </a:extLst>
          </p:cNvPr>
          <p:cNvGrpSpPr>
            <a:grpSpLocks/>
          </p:cNvGrpSpPr>
          <p:nvPr/>
        </p:nvGrpSpPr>
        <p:grpSpPr bwMode="auto">
          <a:xfrm>
            <a:off x="1993900" y="2509838"/>
            <a:ext cx="4308475" cy="3236912"/>
            <a:chOff x="1256" y="1581"/>
            <a:chExt cx="2714" cy="2039"/>
          </a:xfrm>
        </p:grpSpPr>
        <p:sp>
          <p:nvSpPr>
            <p:cNvPr id="73737" name="AutoShape 9">
              <a:extLst>
                <a:ext uri="{FF2B5EF4-FFF2-40B4-BE49-F238E27FC236}">
                  <a16:creationId xmlns:a16="http://schemas.microsoft.com/office/drawing/2014/main" id="{82B2881C-EAB5-4576-9AE6-47526A611B0C}"/>
                </a:ext>
              </a:extLst>
            </p:cNvPr>
            <p:cNvSpPr>
              <a:spLocks noChangeArrowheads="1"/>
            </p:cNvSpPr>
            <p:nvPr/>
          </p:nvSpPr>
          <p:spPr bwMode="auto">
            <a:xfrm>
              <a:off x="1256" y="1581"/>
              <a:ext cx="2714" cy="2039"/>
            </a:xfrm>
            <a:prstGeom prst="wedgeRoundRectCallout">
              <a:avLst>
                <a:gd name="adj1" fmla="val -43514"/>
                <a:gd name="adj2" fmla="val -74227"/>
                <a:gd name="adj3" fmla="val 16667"/>
              </a:avLst>
            </a:prstGeom>
            <a:solidFill>
              <a:schemeClr val="bg1"/>
            </a:solidFill>
            <a:ln w="28575">
              <a:solidFill>
                <a:schemeClr val="tx1"/>
              </a:solidFill>
              <a:miter lim="800000"/>
              <a:headEnd/>
              <a:tailEnd/>
            </a:ln>
            <a:effectLst>
              <a:outerShdw dist="71842" dir="2700000" algn="ctr" rotWithShape="0">
                <a:schemeClr val="bg2"/>
              </a:outerShdw>
            </a:effectLst>
          </p:spPr>
          <p:txBody>
            <a:bodyPr/>
            <a:lstStyle/>
            <a:p>
              <a:pPr algn="ctr"/>
              <a:endParaRPr lang="en-US" altLang="he-IL"/>
            </a:p>
          </p:txBody>
        </p:sp>
        <p:sp>
          <p:nvSpPr>
            <p:cNvPr id="73733" name="WordArt 5">
              <a:extLst>
                <a:ext uri="{FF2B5EF4-FFF2-40B4-BE49-F238E27FC236}">
                  <a16:creationId xmlns:a16="http://schemas.microsoft.com/office/drawing/2014/main" id="{11289645-B74E-4605-9682-638901C19A4F}"/>
                </a:ext>
              </a:extLst>
            </p:cNvPr>
            <p:cNvSpPr>
              <a:spLocks noChangeArrowheads="1" noChangeShapeType="1" noTextEdit="1"/>
            </p:cNvSpPr>
            <p:nvPr/>
          </p:nvSpPr>
          <p:spPr bwMode="auto">
            <a:xfrm>
              <a:off x="1362" y="2019"/>
              <a:ext cx="2466" cy="1210"/>
            </a:xfrm>
            <a:prstGeom prst="rect">
              <a:avLst/>
            </a:prstGeom>
          </p:spPr>
          <p:txBody>
            <a:bodyPr wrap="none" fromWordArt="1">
              <a:prstTxWarp prst="textPlain">
                <a:avLst>
                  <a:gd name="adj" fmla="val 50000"/>
                </a:avLst>
              </a:prstTxWarp>
            </a:bodyPr>
            <a:lstStyle/>
            <a:p>
              <a:pPr algn="ctr"/>
              <a:r>
                <a:rPr lang="he-IL" sz="2800" b="1" kern="10">
                  <a:ln w="12700">
                    <a:solidFill>
                      <a:schemeClr val="tx1"/>
                    </a:solidFill>
                    <a:round/>
                    <a:headEnd/>
                    <a:tailEnd/>
                  </a:ln>
                  <a:solidFill>
                    <a:srgbClr val="0099FF">
                      <a:alpha val="50000"/>
                    </a:srgbClr>
                  </a:solidFill>
                  <a:effectLst>
                    <a:outerShdw dist="45791" dir="2021404" algn="ctr" rotWithShape="0">
                      <a:schemeClr val="tx1"/>
                    </a:outerShdw>
                  </a:effectLst>
                  <a:latin typeface="Arial Black" panose="020B0A04020102020204" pitchFamily="34" charset="0"/>
                </a:rPr>
                <a:t>גלישה נבונה  </a:t>
              </a:r>
            </a:p>
            <a:p>
              <a:pPr algn="ctr"/>
              <a:r>
                <a:rPr lang="he-IL" sz="2800" b="1" kern="10">
                  <a:ln w="12700">
                    <a:solidFill>
                      <a:schemeClr val="tx1"/>
                    </a:solidFill>
                    <a:round/>
                    <a:headEnd/>
                    <a:tailEnd/>
                  </a:ln>
                  <a:solidFill>
                    <a:srgbClr val="0099FF">
                      <a:alpha val="50000"/>
                    </a:srgbClr>
                  </a:solidFill>
                  <a:effectLst>
                    <a:outerShdw dist="45791" dir="2021404" algn="ctr" rotWithShape="0">
                      <a:schemeClr val="tx1"/>
                    </a:outerShdw>
                  </a:effectLst>
                  <a:latin typeface="Arial Black" panose="020B0A04020102020204" pitchFamily="34" charset="0"/>
                </a:rPr>
                <a:t>מונעת סכנה</a:t>
              </a:r>
            </a:p>
          </p:txBody>
        </p:sp>
      </p:grpSp>
      <p:grpSp>
        <p:nvGrpSpPr>
          <p:cNvPr id="73739" name="Group 11">
            <a:extLst>
              <a:ext uri="{FF2B5EF4-FFF2-40B4-BE49-F238E27FC236}">
                <a16:creationId xmlns:a16="http://schemas.microsoft.com/office/drawing/2014/main" id="{086BBFA6-38D4-463E-AFA9-63C364848CE4}"/>
              </a:ext>
            </a:extLst>
          </p:cNvPr>
          <p:cNvGrpSpPr>
            <a:grpSpLocks/>
          </p:cNvGrpSpPr>
          <p:nvPr/>
        </p:nvGrpSpPr>
        <p:grpSpPr bwMode="auto">
          <a:xfrm>
            <a:off x="6596063" y="2138363"/>
            <a:ext cx="1655762" cy="3311525"/>
            <a:chOff x="3856" y="1250"/>
            <a:chExt cx="1432" cy="2865"/>
          </a:xfrm>
        </p:grpSpPr>
        <p:sp>
          <p:nvSpPr>
            <p:cNvPr id="73740" name="Freeform 12">
              <a:extLst>
                <a:ext uri="{FF2B5EF4-FFF2-40B4-BE49-F238E27FC236}">
                  <a16:creationId xmlns:a16="http://schemas.microsoft.com/office/drawing/2014/main" id="{CDCD179F-DCA7-4835-BF87-36FE0C42854B}"/>
                </a:ext>
              </a:extLst>
            </p:cNvPr>
            <p:cNvSpPr>
              <a:spLocks/>
            </p:cNvSpPr>
            <p:nvPr/>
          </p:nvSpPr>
          <p:spPr bwMode="auto">
            <a:xfrm>
              <a:off x="4072" y="3761"/>
              <a:ext cx="1082" cy="342"/>
            </a:xfrm>
            <a:custGeom>
              <a:avLst/>
              <a:gdLst>
                <a:gd name="T0" fmla="*/ 197 w 1082"/>
                <a:gd name="T1" fmla="*/ 35 h 342"/>
                <a:gd name="T2" fmla="*/ 17 w 1082"/>
                <a:gd name="T3" fmla="*/ 127 h 342"/>
                <a:gd name="T4" fmla="*/ 0 w 1082"/>
                <a:gd name="T5" fmla="*/ 212 h 342"/>
                <a:gd name="T6" fmla="*/ 27 w 1082"/>
                <a:gd name="T7" fmla="*/ 269 h 342"/>
                <a:gd name="T8" fmla="*/ 124 w 1082"/>
                <a:gd name="T9" fmla="*/ 314 h 342"/>
                <a:gd name="T10" fmla="*/ 286 w 1082"/>
                <a:gd name="T11" fmla="*/ 342 h 342"/>
                <a:gd name="T12" fmla="*/ 395 w 1082"/>
                <a:gd name="T13" fmla="*/ 322 h 342"/>
                <a:gd name="T14" fmla="*/ 517 w 1082"/>
                <a:gd name="T15" fmla="*/ 319 h 342"/>
                <a:gd name="T16" fmla="*/ 550 w 1082"/>
                <a:gd name="T17" fmla="*/ 267 h 342"/>
                <a:gd name="T18" fmla="*/ 592 w 1082"/>
                <a:gd name="T19" fmla="*/ 312 h 342"/>
                <a:gd name="T20" fmla="*/ 853 w 1082"/>
                <a:gd name="T21" fmla="*/ 299 h 342"/>
                <a:gd name="T22" fmla="*/ 1010 w 1082"/>
                <a:gd name="T23" fmla="*/ 314 h 342"/>
                <a:gd name="T24" fmla="*/ 1047 w 1082"/>
                <a:gd name="T25" fmla="*/ 284 h 342"/>
                <a:gd name="T26" fmla="*/ 1082 w 1082"/>
                <a:gd name="T27" fmla="*/ 215 h 342"/>
                <a:gd name="T28" fmla="*/ 1082 w 1082"/>
                <a:gd name="T29" fmla="*/ 160 h 342"/>
                <a:gd name="T30" fmla="*/ 1037 w 1082"/>
                <a:gd name="T31" fmla="*/ 100 h 342"/>
                <a:gd name="T32" fmla="*/ 783 w 1082"/>
                <a:gd name="T33" fmla="*/ 0 h 342"/>
                <a:gd name="T34" fmla="*/ 197 w 1082"/>
                <a:gd name="T35" fmla="*/ 35 h 342"/>
                <a:gd name="T36" fmla="*/ 197 w 1082"/>
                <a:gd name="T37" fmla="*/ 3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2" h="342">
                  <a:moveTo>
                    <a:pt x="197" y="35"/>
                  </a:moveTo>
                  <a:lnTo>
                    <a:pt x="17" y="127"/>
                  </a:lnTo>
                  <a:lnTo>
                    <a:pt x="0" y="212"/>
                  </a:lnTo>
                  <a:lnTo>
                    <a:pt x="27" y="269"/>
                  </a:lnTo>
                  <a:lnTo>
                    <a:pt x="124" y="314"/>
                  </a:lnTo>
                  <a:lnTo>
                    <a:pt x="286" y="342"/>
                  </a:lnTo>
                  <a:lnTo>
                    <a:pt x="395" y="322"/>
                  </a:lnTo>
                  <a:lnTo>
                    <a:pt x="517" y="319"/>
                  </a:lnTo>
                  <a:lnTo>
                    <a:pt x="550" y="267"/>
                  </a:lnTo>
                  <a:lnTo>
                    <a:pt x="592" y="312"/>
                  </a:lnTo>
                  <a:lnTo>
                    <a:pt x="853" y="299"/>
                  </a:lnTo>
                  <a:lnTo>
                    <a:pt x="1010" y="314"/>
                  </a:lnTo>
                  <a:lnTo>
                    <a:pt x="1047" y="284"/>
                  </a:lnTo>
                  <a:lnTo>
                    <a:pt x="1082" y="215"/>
                  </a:lnTo>
                  <a:lnTo>
                    <a:pt x="1082" y="160"/>
                  </a:lnTo>
                  <a:lnTo>
                    <a:pt x="1037" y="100"/>
                  </a:lnTo>
                  <a:lnTo>
                    <a:pt x="783" y="0"/>
                  </a:lnTo>
                  <a:lnTo>
                    <a:pt x="197" y="35"/>
                  </a:lnTo>
                  <a:lnTo>
                    <a:pt x="197" y="35"/>
                  </a:lnTo>
                  <a:close/>
                </a:path>
              </a:pathLst>
            </a:custGeom>
            <a:solidFill>
              <a:srgbClr val="6E99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3741" name="Freeform 13">
              <a:extLst>
                <a:ext uri="{FF2B5EF4-FFF2-40B4-BE49-F238E27FC236}">
                  <a16:creationId xmlns:a16="http://schemas.microsoft.com/office/drawing/2014/main" id="{1B23A04A-3F8E-49B7-911B-01D1C01441D7}"/>
                </a:ext>
              </a:extLst>
            </p:cNvPr>
            <p:cNvSpPr>
              <a:spLocks/>
            </p:cNvSpPr>
            <p:nvPr/>
          </p:nvSpPr>
          <p:spPr bwMode="auto">
            <a:xfrm>
              <a:off x="4154" y="3159"/>
              <a:ext cx="818" cy="719"/>
            </a:xfrm>
            <a:custGeom>
              <a:avLst/>
              <a:gdLst>
                <a:gd name="T0" fmla="*/ 0 w 818"/>
                <a:gd name="T1" fmla="*/ 0 h 719"/>
                <a:gd name="T2" fmla="*/ 25 w 818"/>
                <a:gd name="T3" fmla="*/ 261 h 719"/>
                <a:gd name="T4" fmla="*/ 95 w 818"/>
                <a:gd name="T5" fmla="*/ 381 h 719"/>
                <a:gd name="T6" fmla="*/ 97 w 818"/>
                <a:gd name="T7" fmla="*/ 485 h 719"/>
                <a:gd name="T8" fmla="*/ 85 w 818"/>
                <a:gd name="T9" fmla="*/ 650 h 719"/>
                <a:gd name="T10" fmla="*/ 301 w 818"/>
                <a:gd name="T11" fmla="*/ 719 h 719"/>
                <a:gd name="T12" fmla="*/ 468 w 818"/>
                <a:gd name="T13" fmla="*/ 697 h 719"/>
                <a:gd name="T14" fmla="*/ 614 w 818"/>
                <a:gd name="T15" fmla="*/ 697 h 719"/>
                <a:gd name="T16" fmla="*/ 788 w 818"/>
                <a:gd name="T17" fmla="*/ 610 h 719"/>
                <a:gd name="T18" fmla="*/ 751 w 818"/>
                <a:gd name="T19" fmla="*/ 438 h 719"/>
                <a:gd name="T20" fmla="*/ 764 w 818"/>
                <a:gd name="T21" fmla="*/ 316 h 719"/>
                <a:gd name="T22" fmla="*/ 816 w 818"/>
                <a:gd name="T23" fmla="*/ 184 h 719"/>
                <a:gd name="T24" fmla="*/ 818 w 818"/>
                <a:gd name="T25" fmla="*/ 7 h 719"/>
                <a:gd name="T26" fmla="*/ 0 w 818"/>
                <a:gd name="T27" fmla="*/ 0 h 719"/>
                <a:gd name="T28" fmla="*/ 0 w 818"/>
                <a:gd name="T29"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8" h="719">
                  <a:moveTo>
                    <a:pt x="0" y="0"/>
                  </a:moveTo>
                  <a:lnTo>
                    <a:pt x="25" y="261"/>
                  </a:lnTo>
                  <a:lnTo>
                    <a:pt x="95" y="381"/>
                  </a:lnTo>
                  <a:lnTo>
                    <a:pt x="97" y="485"/>
                  </a:lnTo>
                  <a:lnTo>
                    <a:pt x="85" y="650"/>
                  </a:lnTo>
                  <a:lnTo>
                    <a:pt x="301" y="719"/>
                  </a:lnTo>
                  <a:lnTo>
                    <a:pt x="468" y="697"/>
                  </a:lnTo>
                  <a:lnTo>
                    <a:pt x="614" y="697"/>
                  </a:lnTo>
                  <a:lnTo>
                    <a:pt x="788" y="610"/>
                  </a:lnTo>
                  <a:lnTo>
                    <a:pt x="751" y="438"/>
                  </a:lnTo>
                  <a:lnTo>
                    <a:pt x="764" y="316"/>
                  </a:lnTo>
                  <a:lnTo>
                    <a:pt x="816" y="184"/>
                  </a:lnTo>
                  <a:lnTo>
                    <a:pt x="818" y="7"/>
                  </a:lnTo>
                  <a:lnTo>
                    <a:pt x="0" y="0"/>
                  </a:lnTo>
                  <a:lnTo>
                    <a:pt x="0" y="0"/>
                  </a:lnTo>
                  <a:close/>
                </a:path>
              </a:pathLst>
            </a:custGeom>
            <a:solidFill>
              <a:srgbClr val="B3B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grpSp>
          <p:nvGrpSpPr>
            <p:cNvPr id="73742" name="Group 14">
              <a:extLst>
                <a:ext uri="{FF2B5EF4-FFF2-40B4-BE49-F238E27FC236}">
                  <a16:creationId xmlns:a16="http://schemas.microsoft.com/office/drawing/2014/main" id="{E18CC7AF-B1C2-4B2B-B087-9EEAEFBB3335}"/>
                </a:ext>
              </a:extLst>
            </p:cNvPr>
            <p:cNvGrpSpPr>
              <a:grpSpLocks/>
            </p:cNvGrpSpPr>
            <p:nvPr/>
          </p:nvGrpSpPr>
          <p:grpSpPr bwMode="auto">
            <a:xfrm>
              <a:off x="3856" y="2141"/>
              <a:ext cx="1432" cy="1137"/>
              <a:chOff x="1484" y="1558"/>
              <a:chExt cx="1432" cy="1137"/>
            </a:xfrm>
          </p:grpSpPr>
          <p:sp>
            <p:nvSpPr>
              <p:cNvPr id="73743" name="Freeform 15">
                <a:extLst>
                  <a:ext uri="{FF2B5EF4-FFF2-40B4-BE49-F238E27FC236}">
                    <a16:creationId xmlns:a16="http://schemas.microsoft.com/office/drawing/2014/main" id="{827879AA-C401-42C9-B864-788D199837EC}"/>
                  </a:ext>
                </a:extLst>
              </p:cNvPr>
              <p:cNvSpPr>
                <a:spLocks/>
              </p:cNvSpPr>
              <p:nvPr/>
            </p:nvSpPr>
            <p:spPr bwMode="auto">
              <a:xfrm>
                <a:off x="1499" y="1558"/>
                <a:ext cx="1405" cy="1118"/>
              </a:xfrm>
              <a:custGeom>
                <a:avLst/>
                <a:gdLst>
                  <a:gd name="T0" fmla="*/ 417 w 1405"/>
                  <a:gd name="T1" fmla="*/ 70 h 1118"/>
                  <a:gd name="T2" fmla="*/ 164 w 1405"/>
                  <a:gd name="T3" fmla="*/ 179 h 1118"/>
                  <a:gd name="T4" fmla="*/ 54 w 1405"/>
                  <a:gd name="T5" fmla="*/ 555 h 1118"/>
                  <a:gd name="T6" fmla="*/ 10 w 1405"/>
                  <a:gd name="T7" fmla="*/ 657 h 1118"/>
                  <a:gd name="T8" fmla="*/ 0 w 1405"/>
                  <a:gd name="T9" fmla="*/ 747 h 1118"/>
                  <a:gd name="T10" fmla="*/ 39 w 1405"/>
                  <a:gd name="T11" fmla="*/ 824 h 1118"/>
                  <a:gd name="T12" fmla="*/ 119 w 1405"/>
                  <a:gd name="T13" fmla="*/ 861 h 1118"/>
                  <a:gd name="T14" fmla="*/ 266 w 1405"/>
                  <a:gd name="T15" fmla="*/ 869 h 1118"/>
                  <a:gd name="T16" fmla="*/ 261 w 1405"/>
                  <a:gd name="T17" fmla="*/ 1035 h 1118"/>
                  <a:gd name="T18" fmla="*/ 422 w 1405"/>
                  <a:gd name="T19" fmla="*/ 1090 h 1118"/>
                  <a:gd name="T20" fmla="*/ 686 w 1405"/>
                  <a:gd name="T21" fmla="*/ 1118 h 1118"/>
                  <a:gd name="T22" fmla="*/ 910 w 1405"/>
                  <a:gd name="T23" fmla="*/ 1080 h 1118"/>
                  <a:gd name="T24" fmla="*/ 1109 w 1405"/>
                  <a:gd name="T25" fmla="*/ 1016 h 1118"/>
                  <a:gd name="T26" fmla="*/ 1116 w 1405"/>
                  <a:gd name="T27" fmla="*/ 804 h 1118"/>
                  <a:gd name="T28" fmla="*/ 1231 w 1405"/>
                  <a:gd name="T29" fmla="*/ 829 h 1118"/>
                  <a:gd name="T30" fmla="*/ 1295 w 1405"/>
                  <a:gd name="T31" fmla="*/ 821 h 1118"/>
                  <a:gd name="T32" fmla="*/ 1352 w 1405"/>
                  <a:gd name="T33" fmla="*/ 774 h 1118"/>
                  <a:gd name="T34" fmla="*/ 1405 w 1405"/>
                  <a:gd name="T35" fmla="*/ 702 h 1118"/>
                  <a:gd name="T36" fmla="*/ 1400 w 1405"/>
                  <a:gd name="T37" fmla="*/ 612 h 1118"/>
                  <a:gd name="T38" fmla="*/ 1330 w 1405"/>
                  <a:gd name="T39" fmla="*/ 465 h 1118"/>
                  <a:gd name="T40" fmla="*/ 1163 w 1405"/>
                  <a:gd name="T41" fmla="*/ 117 h 1118"/>
                  <a:gd name="T42" fmla="*/ 1099 w 1405"/>
                  <a:gd name="T43" fmla="*/ 60 h 1118"/>
                  <a:gd name="T44" fmla="*/ 661 w 1405"/>
                  <a:gd name="T45" fmla="*/ 0 h 1118"/>
                  <a:gd name="T46" fmla="*/ 417 w 1405"/>
                  <a:gd name="T47" fmla="*/ 70 h 1118"/>
                  <a:gd name="T48" fmla="*/ 417 w 1405"/>
                  <a:gd name="T49" fmla="*/ 7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5" h="1118">
                    <a:moveTo>
                      <a:pt x="417" y="70"/>
                    </a:moveTo>
                    <a:lnTo>
                      <a:pt x="164" y="179"/>
                    </a:lnTo>
                    <a:lnTo>
                      <a:pt x="54" y="555"/>
                    </a:lnTo>
                    <a:lnTo>
                      <a:pt x="10" y="657"/>
                    </a:lnTo>
                    <a:lnTo>
                      <a:pt x="0" y="747"/>
                    </a:lnTo>
                    <a:lnTo>
                      <a:pt x="39" y="824"/>
                    </a:lnTo>
                    <a:lnTo>
                      <a:pt x="119" y="861"/>
                    </a:lnTo>
                    <a:lnTo>
                      <a:pt x="266" y="869"/>
                    </a:lnTo>
                    <a:lnTo>
                      <a:pt x="261" y="1035"/>
                    </a:lnTo>
                    <a:lnTo>
                      <a:pt x="422" y="1090"/>
                    </a:lnTo>
                    <a:lnTo>
                      <a:pt x="686" y="1118"/>
                    </a:lnTo>
                    <a:lnTo>
                      <a:pt x="910" y="1080"/>
                    </a:lnTo>
                    <a:lnTo>
                      <a:pt x="1109" y="1016"/>
                    </a:lnTo>
                    <a:lnTo>
                      <a:pt x="1116" y="804"/>
                    </a:lnTo>
                    <a:lnTo>
                      <a:pt x="1231" y="829"/>
                    </a:lnTo>
                    <a:lnTo>
                      <a:pt x="1295" y="821"/>
                    </a:lnTo>
                    <a:lnTo>
                      <a:pt x="1352" y="774"/>
                    </a:lnTo>
                    <a:lnTo>
                      <a:pt x="1405" y="702"/>
                    </a:lnTo>
                    <a:lnTo>
                      <a:pt x="1400" y="612"/>
                    </a:lnTo>
                    <a:lnTo>
                      <a:pt x="1330" y="465"/>
                    </a:lnTo>
                    <a:lnTo>
                      <a:pt x="1163" y="117"/>
                    </a:lnTo>
                    <a:lnTo>
                      <a:pt x="1099" y="60"/>
                    </a:lnTo>
                    <a:lnTo>
                      <a:pt x="661" y="0"/>
                    </a:lnTo>
                    <a:lnTo>
                      <a:pt x="417" y="70"/>
                    </a:lnTo>
                    <a:lnTo>
                      <a:pt x="417" y="70"/>
                    </a:lnTo>
                    <a:close/>
                  </a:path>
                </a:pathLst>
              </a:custGeom>
              <a:solidFill>
                <a:srgbClr val="F024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3744" name="Freeform 16">
                <a:extLst>
                  <a:ext uri="{FF2B5EF4-FFF2-40B4-BE49-F238E27FC236}">
                    <a16:creationId xmlns:a16="http://schemas.microsoft.com/office/drawing/2014/main" id="{50332807-D771-418F-A18B-8470F6FCEBEE}"/>
                  </a:ext>
                </a:extLst>
              </p:cNvPr>
              <p:cNvSpPr>
                <a:spLocks/>
              </p:cNvSpPr>
              <p:nvPr/>
            </p:nvSpPr>
            <p:spPr bwMode="auto">
              <a:xfrm>
                <a:off x="1795" y="1637"/>
                <a:ext cx="574" cy="145"/>
              </a:xfrm>
              <a:custGeom>
                <a:avLst/>
                <a:gdLst>
                  <a:gd name="T0" fmla="*/ 0 w 574"/>
                  <a:gd name="T1" fmla="*/ 30 h 145"/>
                  <a:gd name="T2" fmla="*/ 2 w 574"/>
                  <a:gd name="T3" fmla="*/ 35 h 145"/>
                  <a:gd name="T4" fmla="*/ 7 w 574"/>
                  <a:gd name="T5" fmla="*/ 43 h 145"/>
                  <a:gd name="T6" fmla="*/ 10 w 574"/>
                  <a:gd name="T7" fmla="*/ 50 h 145"/>
                  <a:gd name="T8" fmla="*/ 17 w 574"/>
                  <a:gd name="T9" fmla="*/ 55 h 145"/>
                  <a:gd name="T10" fmla="*/ 24 w 574"/>
                  <a:gd name="T11" fmla="*/ 65 h 145"/>
                  <a:gd name="T12" fmla="*/ 32 w 574"/>
                  <a:gd name="T13" fmla="*/ 73 h 145"/>
                  <a:gd name="T14" fmla="*/ 42 w 574"/>
                  <a:gd name="T15" fmla="*/ 80 h 145"/>
                  <a:gd name="T16" fmla="*/ 47 w 574"/>
                  <a:gd name="T17" fmla="*/ 85 h 145"/>
                  <a:gd name="T18" fmla="*/ 54 w 574"/>
                  <a:gd name="T19" fmla="*/ 88 h 145"/>
                  <a:gd name="T20" fmla="*/ 59 w 574"/>
                  <a:gd name="T21" fmla="*/ 93 h 145"/>
                  <a:gd name="T22" fmla="*/ 69 w 574"/>
                  <a:gd name="T23" fmla="*/ 98 h 145"/>
                  <a:gd name="T24" fmla="*/ 77 w 574"/>
                  <a:gd name="T25" fmla="*/ 103 h 145"/>
                  <a:gd name="T26" fmla="*/ 87 w 574"/>
                  <a:gd name="T27" fmla="*/ 108 h 145"/>
                  <a:gd name="T28" fmla="*/ 94 w 574"/>
                  <a:gd name="T29" fmla="*/ 110 h 145"/>
                  <a:gd name="T30" fmla="*/ 104 w 574"/>
                  <a:gd name="T31" fmla="*/ 115 h 145"/>
                  <a:gd name="T32" fmla="*/ 116 w 574"/>
                  <a:gd name="T33" fmla="*/ 120 h 145"/>
                  <a:gd name="T34" fmla="*/ 129 w 574"/>
                  <a:gd name="T35" fmla="*/ 125 h 145"/>
                  <a:gd name="T36" fmla="*/ 139 w 574"/>
                  <a:gd name="T37" fmla="*/ 127 h 145"/>
                  <a:gd name="T38" fmla="*/ 154 w 574"/>
                  <a:gd name="T39" fmla="*/ 132 h 145"/>
                  <a:gd name="T40" fmla="*/ 166 w 574"/>
                  <a:gd name="T41" fmla="*/ 137 h 145"/>
                  <a:gd name="T42" fmla="*/ 181 w 574"/>
                  <a:gd name="T43" fmla="*/ 140 h 145"/>
                  <a:gd name="T44" fmla="*/ 196 w 574"/>
                  <a:gd name="T45" fmla="*/ 142 h 145"/>
                  <a:gd name="T46" fmla="*/ 211 w 574"/>
                  <a:gd name="T47" fmla="*/ 145 h 145"/>
                  <a:gd name="T48" fmla="*/ 228 w 574"/>
                  <a:gd name="T49" fmla="*/ 145 h 145"/>
                  <a:gd name="T50" fmla="*/ 243 w 574"/>
                  <a:gd name="T51" fmla="*/ 145 h 145"/>
                  <a:gd name="T52" fmla="*/ 261 w 574"/>
                  <a:gd name="T53" fmla="*/ 145 h 145"/>
                  <a:gd name="T54" fmla="*/ 278 w 574"/>
                  <a:gd name="T55" fmla="*/ 142 h 145"/>
                  <a:gd name="T56" fmla="*/ 293 w 574"/>
                  <a:gd name="T57" fmla="*/ 140 h 145"/>
                  <a:gd name="T58" fmla="*/ 310 w 574"/>
                  <a:gd name="T59" fmla="*/ 137 h 145"/>
                  <a:gd name="T60" fmla="*/ 328 w 574"/>
                  <a:gd name="T61" fmla="*/ 132 h 145"/>
                  <a:gd name="T62" fmla="*/ 343 w 574"/>
                  <a:gd name="T63" fmla="*/ 127 h 145"/>
                  <a:gd name="T64" fmla="*/ 360 w 574"/>
                  <a:gd name="T65" fmla="*/ 125 h 145"/>
                  <a:gd name="T66" fmla="*/ 378 w 574"/>
                  <a:gd name="T67" fmla="*/ 120 h 145"/>
                  <a:gd name="T68" fmla="*/ 392 w 574"/>
                  <a:gd name="T69" fmla="*/ 113 h 145"/>
                  <a:gd name="T70" fmla="*/ 410 w 574"/>
                  <a:gd name="T71" fmla="*/ 108 h 145"/>
                  <a:gd name="T72" fmla="*/ 425 w 574"/>
                  <a:gd name="T73" fmla="*/ 103 h 145"/>
                  <a:gd name="T74" fmla="*/ 440 w 574"/>
                  <a:gd name="T75" fmla="*/ 98 h 145"/>
                  <a:gd name="T76" fmla="*/ 455 w 574"/>
                  <a:gd name="T77" fmla="*/ 90 h 145"/>
                  <a:gd name="T78" fmla="*/ 470 w 574"/>
                  <a:gd name="T79" fmla="*/ 85 h 145"/>
                  <a:gd name="T80" fmla="*/ 482 w 574"/>
                  <a:gd name="T81" fmla="*/ 78 h 145"/>
                  <a:gd name="T82" fmla="*/ 494 w 574"/>
                  <a:gd name="T83" fmla="*/ 73 h 145"/>
                  <a:gd name="T84" fmla="*/ 507 w 574"/>
                  <a:gd name="T85" fmla="*/ 65 h 145"/>
                  <a:gd name="T86" fmla="*/ 517 w 574"/>
                  <a:gd name="T87" fmla="*/ 60 h 145"/>
                  <a:gd name="T88" fmla="*/ 529 w 574"/>
                  <a:gd name="T89" fmla="*/ 55 h 145"/>
                  <a:gd name="T90" fmla="*/ 539 w 574"/>
                  <a:gd name="T91" fmla="*/ 48 h 145"/>
                  <a:gd name="T92" fmla="*/ 547 w 574"/>
                  <a:gd name="T93" fmla="*/ 45 h 145"/>
                  <a:gd name="T94" fmla="*/ 554 w 574"/>
                  <a:gd name="T95" fmla="*/ 40 h 145"/>
                  <a:gd name="T96" fmla="*/ 562 w 574"/>
                  <a:gd name="T97" fmla="*/ 38 h 145"/>
                  <a:gd name="T98" fmla="*/ 569 w 574"/>
                  <a:gd name="T99" fmla="*/ 33 h 145"/>
                  <a:gd name="T100" fmla="*/ 574 w 574"/>
                  <a:gd name="T101" fmla="*/ 30 h 145"/>
                  <a:gd name="T102" fmla="*/ 84 w 574"/>
                  <a:gd name="T103" fmla="*/ 0 h 145"/>
                  <a:gd name="T104" fmla="*/ 0 w 574"/>
                  <a:gd name="T105" fmla="*/ 3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4" h="145">
                    <a:moveTo>
                      <a:pt x="0" y="30"/>
                    </a:moveTo>
                    <a:lnTo>
                      <a:pt x="0" y="30"/>
                    </a:lnTo>
                    <a:lnTo>
                      <a:pt x="2" y="33"/>
                    </a:lnTo>
                    <a:lnTo>
                      <a:pt x="2" y="35"/>
                    </a:lnTo>
                    <a:lnTo>
                      <a:pt x="5" y="40"/>
                    </a:lnTo>
                    <a:lnTo>
                      <a:pt x="7" y="43"/>
                    </a:lnTo>
                    <a:lnTo>
                      <a:pt x="10" y="45"/>
                    </a:lnTo>
                    <a:lnTo>
                      <a:pt x="10" y="50"/>
                    </a:lnTo>
                    <a:lnTo>
                      <a:pt x="14" y="53"/>
                    </a:lnTo>
                    <a:lnTo>
                      <a:pt x="17" y="55"/>
                    </a:lnTo>
                    <a:lnTo>
                      <a:pt x="19" y="60"/>
                    </a:lnTo>
                    <a:lnTo>
                      <a:pt x="24" y="65"/>
                    </a:lnTo>
                    <a:lnTo>
                      <a:pt x="29" y="70"/>
                    </a:lnTo>
                    <a:lnTo>
                      <a:pt x="32" y="73"/>
                    </a:lnTo>
                    <a:lnTo>
                      <a:pt x="39" y="78"/>
                    </a:lnTo>
                    <a:lnTo>
                      <a:pt x="42" y="80"/>
                    </a:lnTo>
                    <a:lnTo>
                      <a:pt x="44" y="83"/>
                    </a:lnTo>
                    <a:lnTo>
                      <a:pt x="47" y="85"/>
                    </a:lnTo>
                    <a:lnTo>
                      <a:pt x="49" y="88"/>
                    </a:lnTo>
                    <a:lnTo>
                      <a:pt x="54" y="88"/>
                    </a:lnTo>
                    <a:lnTo>
                      <a:pt x="57" y="90"/>
                    </a:lnTo>
                    <a:lnTo>
                      <a:pt x="59" y="93"/>
                    </a:lnTo>
                    <a:lnTo>
                      <a:pt x="64" y="95"/>
                    </a:lnTo>
                    <a:lnTo>
                      <a:pt x="69" y="98"/>
                    </a:lnTo>
                    <a:lnTo>
                      <a:pt x="72" y="100"/>
                    </a:lnTo>
                    <a:lnTo>
                      <a:pt x="77" y="103"/>
                    </a:lnTo>
                    <a:lnTo>
                      <a:pt x="82" y="105"/>
                    </a:lnTo>
                    <a:lnTo>
                      <a:pt x="87" y="108"/>
                    </a:lnTo>
                    <a:lnTo>
                      <a:pt x="89" y="110"/>
                    </a:lnTo>
                    <a:lnTo>
                      <a:pt x="94" y="110"/>
                    </a:lnTo>
                    <a:lnTo>
                      <a:pt x="99" y="113"/>
                    </a:lnTo>
                    <a:lnTo>
                      <a:pt x="104" y="115"/>
                    </a:lnTo>
                    <a:lnTo>
                      <a:pt x="111" y="117"/>
                    </a:lnTo>
                    <a:lnTo>
                      <a:pt x="116" y="120"/>
                    </a:lnTo>
                    <a:lnTo>
                      <a:pt x="121" y="122"/>
                    </a:lnTo>
                    <a:lnTo>
                      <a:pt x="129" y="125"/>
                    </a:lnTo>
                    <a:lnTo>
                      <a:pt x="134" y="127"/>
                    </a:lnTo>
                    <a:lnTo>
                      <a:pt x="139" y="127"/>
                    </a:lnTo>
                    <a:lnTo>
                      <a:pt x="146" y="130"/>
                    </a:lnTo>
                    <a:lnTo>
                      <a:pt x="154" y="132"/>
                    </a:lnTo>
                    <a:lnTo>
                      <a:pt x="161" y="135"/>
                    </a:lnTo>
                    <a:lnTo>
                      <a:pt x="166" y="137"/>
                    </a:lnTo>
                    <a:lnTo>
                      <a:pt x="174" y="140"/>
                    </a:lnTo>
                    <a:lnTo>
                      <a:pt x="181" y="140"/>
                    </a:lnTo>
                    <a:lnTo>
                      <a:pt x="189" y="142"/>
                    </a:lnTo>
                    <a:lnTo>
                      <a:pt x="196" y="142"/>
                    </a:lnTo>
                    <a:lnTo>
                      <a:pt x="203" y="145"/>
                    </a:lnTo>
                    <a:lnTo>
                      <a:pt x="211" y="145"/>
                    </a:lnTo>
                    <a:lnTo>
                      <a:pt x="221" y="145"/>
                    </a:lnTo>
                    <a:lnTo>
                      <a:pt x="228" y="145"/>
                    </a:lnTo>
                    <a:lnTo>
                      <a:pt x="236" y="145"/>
                    </a:lnTo>
                    <a:lnTo>
                      <a:pt x="243" y="145"/>
                    </a:lnTo>
                    <a:lnTo>
                      <a:pt x="253" y="145"/>
                    </a:lnTo>
                    <a:lnTo>
                      <a:pt x="261" y="145"/>
                    </a:lnTo>
                    <a:lnTo>
                      <a:pt x="268" y="145"/>
                    </a:lnTo>
                    <a:lnTo>
                      <a:pt x="278" y="142"/>
                    </a:lnTo>
                    <a:lnTo>
                      <a:pt x="286" y="142"/>
                    </a:lnTo>
                    <a:lnTo>
                      <a:pt x="293" y="140"/>
                    </a:lnTo>
                    <a:lnTo>
                      <a:pt x="303" y="140"/>
                    </a:lnTo>
                    <a:lnTo>
                      <a:pt x="310" y="137"/>
                    </a:lnTo>
                    <a:lnTo>
                      <a:pt x="318" y="135"/>
                    </a:lnTo>
                    <a:lnTo>
                      <a:pt x="328" y="132"/>
                    </a:lnTo>
                    <a:lnTo>
                      <a:pt x="335" y="130"/>
                    </a:lnTo>
                    <a:lnTo>
                      <a:pt x="343" y="127"/>
                    </a:lnTo>
                    <a:lnTo>
                      <a:pt x="353" y="127"/>
                    </a:lnTo>
                    <a:lnTo>
                      <a:pt x="360" y="125"/>
                    </a:lnTo>
                    <a:lnTo>
                      <a:pt x="370" y="122"/>
                    </a:lnTo>
                    <a:lnTo>
                      <a:pt x="378" y="120"/>
                    </a:lnTo>
                    <a:lnTo>
                      <a:pt x="385" y="117"/>
                    </a:lnTo>
                    <a:lnTo>
                      <a:pt x="392" y="113"/>
                    </a:lnTo>
                    <a:lnTo>
                      <a:pt x="402" y="110"/>
                    </a:lnTo>
                    <a:lnTo>
                      <a:pt x="410" y="108"/>
                    </a:lnTo>
                    <a:lnTo>
                      <a:pt x="417" y="105"/>
                    </a:lnTo>
                    <a:lnTo>
                      <a:pt x="425" y="103"/>
                    </a:lnTo>
                    <a:lnTo>
                      <a:pt x="432" y="100"/>
                    </a:lnTo>
                    <a:lnTo>
                      <a:pt x="440" y="98"/>
                    </a:lnTo>
                    <a:lnTo>
                      <a:pt x="447" y="93"/>
                    </a:lnTo>
                    <a:lnTo>
                      <a:pt x="455" y="90"/>
                    </a:lnTo>
                    <a:lnTo>
                      <a:pt x="462" y="88"/>
                    </a:lnTo>
                    <a:lnTo>
                      <a:pt x="470" y="85"/>
                    </a:lnTo>
                    <a:lnTo>
                      <a:pt x="475" y="80"/>
                    </a:lnTo>
                    <a:lnTo>
                      <a:pt x="482" y="78"/>
                    </a:lnTo>
                    <a:lnTo>
                      <a:pt x="489" y="75"/>
                    </a:lnTo>
                    <a:lnTo>
                      <a:pt x="494" y="73"/>
                    </a:lnTo>
                    <a:lnTo>
                      <a:pt x="502" y="68"/>
                    </a:lnTo>
                    <a:lnTo>
                      <a:pt x="507" y="65"/>
                    </a:lnTo>
                    <a:lnTo>
                      <a:pt x="512" y="63"/>
                    </a:lnTo>
                    <a:lnTo>
                      <a:pt x="517" y="60"/>
                    </a:lnTo>
                    <a:lnTo>
                      <a:pt x="524" y="58"/>
                    </a:lnTo>
                    <a:lnTo>
                      <a:pt x="529" y="55"/>
                    </a:lnTo>
                    <a:lnTo>
                      <a:pt x="534" y="53"/>
                    </a:lnTo>
                    <a:lnTo>
                      <a:pt x="539" y="48"/>
                    </a:lnTo>
                    <a:lnTo>
                      <a:pt x="542" y="48"/>
                    </a:lnTo>
                    <a:lnTo>
                      <a:pt x="547" y="45"/>
                    </a:lnTo>
                    <a:lnTo>
                      <a:pt x="552" y="43"/>
                    </a:lnTo>
                    <a:lnTo>
                      <a:pt x="554" y="40"/>
                    </a:lnTo>
                    <a:lnTo>
                      <a:pt x="557" y="38"/>
                    </a:lnTo>
                    <a:lnTo>
                      <a:pt x="562" y="38"/>
                    </a:lnTo>
                    <a:lnTo>
                      <a:pt x="564" y="35"/>
                    </a:lnTo>
                    <a:lnTo>
                      <a:pt x="569" y="33"/>
                    </a:lnTo>
                    <a:lnTo>
                      <a:pt x="572" y="30"/>
                    </a:lnTo>
                    <a:lnTo>
                      <a:pt x="574" y="30"/>
                    </a:lnTo>
                    <a:lnTo>
                      <a:pt x="574" y="30"/>
                    </a:lnTo>
                    <a:lnTo>
                      <a:pt x="84" y="0"/>
                    </a:lnTo>
                    <a:lnTo>
                      <a:pt x="0" y="30"/>
                    </a:lnTo>
                    <a:lnTo>
                      <a:pt x="0" y="30"/>
                    </a:lnTo>
                    <a:close/>
                  </a:path>
                </a:pathLst>
              </a:custGeom>
              <a:solidFill>
                <a:srgbClr val="A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3745" name="Freeform 17">
                <a:extLst>
                  <a:ext uri="{FF2B5EF4-FFF2-40B4-BE49-F238E27FC236}">
                    <a16:creationId xmlns:a16="http://schemas.microsoft.com/office/drawing/2014/main" id="{3181BFBC-1329-45A8-AED8-2F1EF0194067}"/>
                  </a:ext>
                </a:extLst>
              </p:cNvPr>
              <p:cNvSpPr>
                <a:spLocks/>
              </p:cNvSpPr>
              <p:nvPr/>
            </p:nvSpPr>
            <p:spPr bwMode="auto">
              <a:xfrm>
                <a:off x="1802" y="1896"/>
                <a:ext cx="813" cy="483"/>
              </a:xfrm>
              <a:custGeom>
                <a:avLst/>
                <a:gdLst>
                  <a:gd name="T0" fmla="*/ 5 w 813"/>
                  <a:gd name="T1" fmla="*/ 262 h 483"/>
                  <a:gd name="T2" fmla="*/ 77 w 813"/>
                  <a:gd name="T3" fmla="*/ 207 h 483"/>
                  <a:gd name="T4" fmla="*/ 70 w 813"/>
                  <a:gd name="T5" fmla="*/ 85 h 483"/>
                  <a:gd name="T6" fmla="*/ 182 w 813"/>
                  <a:gd name="T7" fmla="*/ 38 h 483"/>
                  <a:gd name="T8" fmla="*/ 724 w 813"/>
                  <a:gd name="T9" fmla="*/ 0 h 483"/>
                  <a:gd name="T10" fmla="*/ 756 w 813"/>
                  <a:gd name="T11" fmla="*/ 35 h 483"/>
                  <a:gd name="T12" fmla="*/ 808 w 813"/>
                  <a:gd name="T13" fmla="*/ 190 h 483"/>
                  <a:gd name="T14" fmla="*/ 813 w 813"/>
                  <a:gd name="T15" fmla="*/ 351 h 483"/>
                  <a:gd name="T16" fmla="*/ 798 w 813"/>
                  <a:gd name="T17" fmla="*/ 441 h 483"/>
                  <a:gd name="T18" fmla="*/ 768 w 813"/>
                  <a:gd name="T19" fmla="*/ 456 h 483"/>
                  <a:gd name="T20" fmla="*/ 704 w 813"/>
                  <a:gd name="T21" fmla="*/ 446 h 483"/>
                  <a:gd name="T22" fmla="*/ 671 w 813"/>
                  <a:gd name="T23" fmla="*/ 381 h 483"/>
                  <a:gd name="T24" fmla="*/ 627 w 813"/>
                  <a:gd name="T25" fmla="*/ 376 h 483"/>
                  <a:gd name="T26" fmla="*/ 187 w 813"/>
                  <a:gd name="T27" fmla="*/ 414 h 483"/>
                  <a:gd name="T28" fmla="*/ 152 w 813"/>
                  <a:gd name="T29" fmla="*/ 471 h 483"/>
                  <a:gd name="T30" fmla="*/ 102 w 813"/>
                  <a:gd name="T31" fmla="*/ 483 h 483"/>
                  <a:gd name="T32" fmla="*/ 50 w 813"/>
                  <a:gd name="T33" fmla="*/ 453 h 483"/>
                  <a:gd name="T34" fmla="*/ 0 w 813"/>
                  <a:gd name="T35" fmla="*/ 394 h 483"/>
                  <a:gd name="T36" fmla="*/ 5 w 813"/>
                  <a:gd name="T37" fmla="*/ 262 h 483"/>
                  <a:gd name="T38" fmla="*/ 5 w 813"/>
                  <a:gd name="T39" fmla="*/ 262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3" h="483">
                    <a:moveTo>
                      <a:pt x="5" y="262"/>
                    </a:moveTo>
                    <a:lnTo>
                      <a:pt x="77" y="207"/>
                    </a:lnTo>
                    <a:lnTo>
                      <a:pt x="70" y="85"/>
                    </a:lnTo>
                    <a:lnTo>
                      <a:pt x="182" y="38"/>
                    </a:lnTo>
                    <a:lnTo>
                      <a:pt x="724" y="0"/>
                    </a:lnTo>
                    <a:lnTo>
                      <a:pt x="756" y="35"/>
                    </a:lnTo>
                    <a:lnTo>
                      <a:pt x="808" y="190"/>
                    </a:lnTo>
                    <a:lnTo>
                      <a:pt x="813" y="351"/>
                    </a:lnTo>
                    <a:lnTo>
                      <a:pt x="798" y="441"/>
                    </a:lnTo>
                    <a:lnTo>
                      <a:pt x="768" y="456"/>
                    </a:lnTo>
                    <a:lnTo>
                      <a:pt x="704" y="446"/>
                    </a:lnTo>
                    <a:lnTo>
                      <a:pt x="671" y="381"/>
                    </a:lnTo>
                    <a:lnTo>
                      <a:pt x="627" y="376"/>
                    </a:lnTo>
                    <a:lnTo>
                      <a:pt x="187" y="414"/>
                    </a:lnTo>
                    <a:lnTo>
                      <a:pt x="152" y="471"/>
                    </a:lnTo>
                    <a:lnTo>
                      <a:pt x="102" y="483"/>
                    </a:lnTo>
                    <a:lnTo>
                      <a:pt x="50" y="453"/>
                    </a:lnTo>
                    <a:lnTo>
                      <a:pt x="0" y="394"/>
                    </a:lnTo>
                    <a:lnTo>
                      <a:pt x="5" y="262"/>
                    </a:lnTo>
                    <a:lnTo>
                      <a:pt x="5" y="262"/>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3746" name="Freeform 18">
                <a:extLst>
                  <a:ext uri="{FF2B5EF4-FFF2-40B4-BE49-F238E27FC236}">
                    <a16:creationId xmlns:a16="http://schemas.microsoft.com/office/drawing/2014/main" id="{02F37F9F-7305-426B-8091-F9BFC41ECBDE}"/>
                  </a:ext>
                </a:extLst>
              </p:cNvPr>
              <p:cNvSpPr>
                <a:spLocks/>
              </p:cNvSpPr>
              <p:nvPr/>
            </p:nvSpPr>
            <p:spPr bwMode="auto">
              <a:xfrm>
                <a:off x="1795" y="1916"/>
                <a:ext cx="298" cy="461"/>
              </a:xfrm>
              <a:custGeom>
                <a:avLst/>
                <a:gdLst>
                  <a:gd name="T0" fmla="*/ 54 w 298"/>
                  <a:gd name="T1" fmla="*/ 185 h 461"/>
                  <a:gd name="T2" fmla="*/ 69 w 298"/>
                  <a:gd name="T3" fmla="*/ 145 h 461"/>
                  <a:gd name="T4" fmla="*/ 62 w 298"/>
                  <a:gd name="T5" fmla="*/ 92 h 461"/>
                  <a:gd name="T6" fmla="*/ 69 w 298"/>
                  <a:gd name="T7" fmla="*/ 50 h 461"/>
                  <a:gd name="T8" fmla="*/ 114 w 298"/>
                  <a:gd name="T9" fmla="*/ 20 h 461"/>
                  <a:gd name="T10" fmla="*/ 176 w 298"/>
                  <a:gd name="T11" fmla="*/ 0 h 461"/>
                  <a:gd name="T12" fmla="*/ 228 w 298"/>
                  <a:gd name="T13" fmla="*/ 8 h 461"/>
                  <a:gd name="T14" fmla="*/ 258 w 298"/>
                  <a:gd name="T15" fmla="*/ 50 h 461"/>
                  <a:gd name="T16" fmla="*/ 266 w 298"/>
                  <a:gd name="T17" fmla="*/ 90 h 461"/>
                  <a:gd name="T18" fmla="*/ 293 w 298"/>
                  <a:gd name="T19" fmla="*/ 137 h 461"/>
                  <a:gd name="T20" fmla="*/ 283 w 298"/>
                  <a:gd name="T21" fmla="*/ 194 h 461"/>
                  <a:gd name="T22" fmla="*/ 291 w 298"/>
                  <a:gd name="T23" fmla="*/ 224 h 461"/>
                  <a:gd name="T24" fmla="*/ 281 w 298"/>
                  <a:gd name="T25" fmla="*/ 279 h 461"/>
                  <a:gd name="T26" fmla="*/ 291 w 298"/>
                  <a:gd name="T27" fmla="*/ 309 h 461"/>
                  <a:gd name="T28" fmla="*/ 298 w 298"/>
                  <a:gd name="T29" fmla="*/ 356 h 461"/>
                  <a:gd name="T30" fmla="*/ 271 w 298"/>
                  <a:gd name="T31" fmla="*/ 396 h 461"/>
                  <a:gd name="T32" fmla="*/ 223 w 298"/>
                  <a:gd name="T33" fmla="*/ 404 h 461"/>
                  <a:gd name="T34" fmla="*/ 181 w 298"/>
                  <a:gd name="T35" fmla="*/ 391 h 461"/>
                  <a:gd name="T36" fmla="*/ 191 w 298"/>
                  <a:gd name="T37" fmla="*/ 369 h 461"/>
                  <a:gd name="T38" fmla="*/ 231 w 298"/>
                  <a:gd name="T39" fmla="*/ 374 h 461"/>
                  <a:gd name="T40" fmla="*/ 268 w 298"/>
                  <a:gd name="T41" fmla="*/ 354 h 461"/>
                  <a:gd name="T42" fmla="*/ 263 w 298"/>
                  <a:gd name="T43" fmla="*/ 307 h 461"/>
                  <a:gd name="T44" fmla="*/ 216 w 298"/>
                  <a:gd name="T45" fmla="*/ 289 h 461"/>
                  <a:gd name="T46" fmla="*/ 169 w 298"/>
                  <a:gd name="T47" fmla="*/ 282 h 461"/>
                  <a:gd name="T48" fmla="*/ 136 w 298"/>
                  <a:gd name="T49" fmla="*/ 307 h 461"/>
                  <a:gd name="T50" fmla="*/ 121 w 298"/>
                  <a:gd name="T51" fmla="*/ 304 h 461"/>
                  <a:gd name="T52" fmla="*/ 161 w 298"/>
                  <a:gd name="T53" fmla="*/ 259 h 461"/>
                  <a:gd name="T54" fmla="*/ 206 w 298"/>
                  <a:gd name="T55" fmla="*/ 259 h 461"/>
                  <a:gd name="T56" fmla="*/ 246 w 298"/>
                  <a:gd name="T57" fmla="*/ 269 h 461"/>
                  <a:gd name="T58" fmla="*/ 263 w 298"/>
                  <a:gd name="T59" fmla="*/ 254 h 461"/>
                  <a:gd name="T60" fmla="*/ 256 w 298"/>
                  <a:gd name="T61" fmla="*/ 217 h 461"/>
                  <a:gd name="T62" fmla="*/ 201 w 298"/>
                  <a:gd name="T63" fmla="*/ 199 h 461"/>
                  <a:gd name="T64" fmla="*/ 154 w 298"/>
                  <a:gd name="T65" fmla="*/ 209 h 461"/>
                  <a:gd name="T66" fmla="*/ 144 w 298"/>
                  <a:gd name="T67" fmla="*/ 197 h 461"/>
                  <a:gd name="T68" fmla="*/ 189 w 298"/>
                  <a:gd name="T69" fmla="*/ 170 h 461"/>
                  <a:gd name="T70" fmla="*/ 236 w 298"/>
                  <a:gd name="T71" fmla="*/ 177 h 461"/>
                  <a:gd name="T72" fmla="*/ 251 w 298"/>
                  <a:gd name="T73" fmla="*/ 125 h 461"/>
                  <a:gd name="T74" fmla="*/ 216 w 298"/>
                  <a:gd name="T75" fmla="*/ 117 h 461"/>
                  <a:gd name="T76" fmla="*/ 176 w 298"/>
                  <a:gd name="T77" fmla="*/ 115 h 461"/>
                  <a:gd name="T78" fmla="*/ 131 w 298"/>
                  <a:gd name="T79" fmla="*/ 140 h 461"/>
                  <a:gd name="T80" fmla="*/ 141 w 298"/>
                  <a:gd name="T81" fmla="*/ 107 h 461"/>
                  <a:gd name="T82" fmla="*/ 176 w 298"/>
                  <a:gd name="T83" fmla="*/ 90 h 461"/>
                  <a:gd name="T84" fmla="*/ 218 w 298"/>
                  <a:gd name="T85" fmla="*/ 87 h 461"/>
                  <a:gd name="T86" fmla="*/ 231 w 298"/>
                  <a:gd name="T87" fmla="*/ 68 h 461"/>
                  <a:gd name="T88" fmla="*/ 201 w 298"/>
                  <a:gd name="T89" fmla="*/ 33 h 461"/>
                  <a:gd name="T90" fmla="*/ 156 w 298"/>
                  <a:gd name="T91" fmla="*/ 45 h 461"/>
                  <a:gd name="T92" fmla="*/ 119 w 298"/>
                  <a:gd name="T93" fmla="*/ 58 h 461"/>
                  <a:gd name="T94" fmla="*/ 87 w 298"/>
                  <a:gd name="T95" fmla="*/ 85 h 461"/>
                  <a:gd name="T96" fmla="*/ 84 w 298"/>
                  <a:gd name="T97" fmla="*/ 127 h 461"/>
                  <a:gd name="T98" fmla="*/ 89 w 298"/>
                  <a:gd name="T99" fmla="*/ 172 h 461"/>
                  <a:gd name="T100" fmla="*/ 72 w 298"/>
                  <a:gd name="T101" fmla="*/ 212 h 461"/>
                  <a:gd name="T102" fmla="*/ 24 w 298"/>
                  <a:gd name="T103" fmla="*/ 262 h 461"/>
                  <a:gd name="T104" fmla="*/ 17 w 298"/>
                  <a:gd name="T105" fmla="*/ 299 h 461"/>
                  <a:gd name="T106" fmla="*/ 19 w 298"/>
                  <a:gd name="T107" fmla="*/ 344 h 461"/>
                  <a:gd name="T108" fmla="*/ 34 w 298"/>
                  <a:gd name="T109" fmla="*/ 384 h 461"/>
                  <a:gd name="T110" fmla="*/ 72 w 298"/>
                  <a:gd name="T111" fmla="*/ 424 h 461"/>
                  <a:gd name="T112" fmla="*/ 72 w 298"/>
                  <a:gd name="T113" fmla="*/ 456 h 461"/>
                  <a:gd name="T114" fmla="*/ 37 w 298"/>
                  <a:gd name="T115" fmla="*/ 428 h 461"/>
                  <a:gd name="T116" fmla="*/ 7 w 298"/>
                  <a:gd name="T117" fmla="*/ 379 h 461"/>
                  <a:gd name="T118" fmla="*/ 0 w 298"/>
                  <a:gd name="T119" fmla="*/ 341 h 461"/>
                  <a:gd name="T120" fmla="*/ 0 w 298"/>
                  <a:gd name="T121" fmla="*/ 304 h 461"/>
                  <a:gd name="T122" fmla="*/ 5 w 298"/>
                  <a:gd name="T123" fmla="*/ 25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 h="461">
                    <a:moveTo>
                      <a:pt x="10" y="227"/>
                    </a:moveTo>
                    <a:lnTo>
                      <a:pt x="10" y="227"/>
                    </a:lnTo>
                    <a:lnTo>
                      <a:pt x="10" y="224"/>
                    </a:lnTo>
                    <a:lnTo>
                      <a:pt x="14" y="222"/>
                    </a:lnTo>
                    <a:lnTo>
                      <a:pt x="17" y="219"/>
                    </a:lnTo>
                    <a:lnTo>
                      <a:pt x="22" y="214"/>
                    </a:lnTo>
                    <a:lnTo>
                      <a:pt x="27" y="209"/>
                    </a:lnTo>
                    <a:lnTo>
                      <a:pt x="32" y="204"/>
                    </a:lnTo>
                    <a:lnTo>
                      <a:pt x="37" y="199"/>
                    </a:lnTo>
                    <a:lnTo>
                      <a:pt x="42" y="194"/>
                    </a:lnTo>
                    <a:lnTo>
                      <a:pt x="49" y="190"/>
                    </a:lnTo>
                    <a:lnTo>
                      <a:pt x="54" y="185"/>
                    </a:lnTo>
                    <a:lnTo>
                      <a:pt x="59" y="180"/>
                    </a:lnTo>
                    <a:lnTo>
                      <a:pt x="62" y="177"/>
                    </a:lnTo>
                    <a:lnTo>
                      <a:pt x="67" y="172"/>
                    </a:lnTo>
                    <a:lnTo>
                      <a:pt x="69" y="170"/>
                    </a:lnTo>
                    <a:lnTo>
                      <a:pt x="72" y="167"/>
                    </a:lnTo>
                    <a:lnTo>
                      <a:pt x="72" y="165"/>
                    </a:lnTo>
                    <a:lnTo>
                      <a:pt x="72" y="160"/>
                    </a:lnTo>
                    <a:lnTo>
                      <a:pt x="72" y="157"/>
                    </a:lnTo>
                    <a:lnTo>
                      <a:pt x="72" y="155"/>
                    </a:lnTo>
                    <a:lnTo>
                      <a:pt x="69" y="152"/>
                    </a:lnTo>
                    <a:lnTo>
                      <a:pt x="69" y="150"/>
                    </a:lnTo>
                    <a:lnTo>
                      <a:pt x="69" y="145"/>
                    </a:lnTo>
                    <a:lnTo>
                      <a:pt x="69" y="140"/>
                    </a:lnTo>
                    <a:lnTo>
                      <a:pt x="69" y="137"/>
                    </a:lnTo>
                    <a:lnTo>
                      <a:pt x="67" y="132"/>
                    </a:lnTo>
                    <a:lnTo>
                      <a:pt x="67" y="127"/>
                    </a:lnTo>
                    <a:lnTo>
                      <a:pt x="67" y="125"/>
                    </a:lnTo>
                    <a:lnTo>
                      <a:pt x="67" y="120"/>
                    </a:lnTo>
                    <a:lnTo>
                      <a:pt x="67" y="115"/>
                    </a:lnTo>
                    <a:lnTo>
                      <a:pt x="64" y="110"/>
                    </a:lnTo>
                    <a:lnTo>
                      <a:pt x="64" y="105"/>
                    </a:lnTo>
                    <a:lnTo>
                      <a:pt x="64" y="100"/>
                    </a:lnTo>
                    <a:lnTo>
                      <a:pt x="62" y="97"/>
                    </a:lnTo>
                    <a:lnTo>
                      <a:pt x="62" y="92"/>
                    </a:lnTo>
                    <a:lnTo>
                      <a:pt x="62" y="87"/>
                    </a:lnTo>
                    <a:lnTo>
                      <a:pt x="62" y="82"/>
                    </a:lnTo>
                    <a:lnTo>
                      <a:pt x="62" y="80"/>
                    </a:lnTo>
                    <a:lnTo>
                      <a:pt x="62" y="75"/>
                    </a:lnTo>
                    <a:lnTo>
                      <a:pt x="62" y="70"/>
                    </a:lnTo>
                    <a:lnTo>
                      <a:pt x="62" y="68"/>
                    </a:lnTo>
                    <a:lnTo>
                      <a:pt x="64" y="63"/>
                    </a:lnTo>
                    <a:lnTo>
                      <a:pt x="64" y="60"/>
                    </a:lnTo>
                    <a:lnTo>
                      <a:pt x="64" y="58"/>
                    </a:lnTo>
                    <a:lnTo>
                      <a:pt x="67" y="55"/>
                    </a:lnTo>
                    <a:lnTo>
                      <a:pt x="69" y="53"/>
                    </a:lnTo>
                    <a:lnTo>
                      <a:pt x="69" y="50"/>
                    </a:lnTo>
                    <a:lnTo>
                      <a:pt x="72" y="48"/>
                    </a:lnTo>
                    <a:lnTo>
                      <a:pt x="74" y="45"/>
                    </a:lnTo>
                    <a:lnTo>
                      <a:pt x="77" y="43"/>
                    </a:lnTo>
                    <a:lnTo>
                      <a:pt x="82" y="40"/>
                    </a:lnTo>
                    <a:lnTo>
                      <a:pt x="84" y="38"/>
                    </a:lnTo>
                    <a:lnTo>
                      <a:pt x="87" y="35"/>
                    </a:lnTo>
                    <a:lnTo>
                      <a:pt x="92" y="33"/>
                    </a:lnTo>
                    <a:lnTo>
                      <a:pt x="97" y="30"/>
                    </a:lnTo>
                    <a:lnTo>
                      <a:pt x="102" y="28"/>
                    </a:lnTo>
                    <a:lnTo>
                      <a:pt x="104" y="25"/>
                    </a:lnTo>
                    <a:lnTo>
                      <a:pt x="109" y="25"/>
                    </a:lnTo>
                    <a:lnTo>
                      <a:pt x="114" y="20"/>
                    </a:lnTo>
                    <a:lnTo>
                      <a:pt x="119" y="20"/>
                    </a:lnTo>
                    <a:lnTo>
                      <a:pt x="124" y="18"/>
                    </a:lnTo>
                    <a:lnTo>
                      <a:pt x="131" y="15"/>
                    </a:lnTo>
                    <a:lnTo>
                      <a:pt x="136" y="13"/>
                    </a:lnTo>
                    <a:lnTo>
                      <a:pt x="141" y="10"/>
                    </a:lnTo>
                    <a:lnTo>
                      <a:pt x="146" y="10"/>
                    </a:lnTo>
                    <a:lnTo>
                      <a:pt x="151" y="8"/>
                    </a:lnTo>
                    <a:lnTo>
                      <a:pt x="156" y="5"/>
                    </a:lnTo>
                    <a:lnTo>
                      <a:pt x="161" y="5"/>
                    </a:lnTo>
                    <a:lnTo>
                      <a:pt x="166" y="3"/>
                    </a:lnTo>
                    <a:lnTo>
                      <a:pt x="171" y="3"/>
                    </a:lnTo>
                    <a:lnTo>
                      <a:pt x="176" y="0"/>
                    </a:lnTo>
                    <a:lnTo>
                      <a:pt x="181" y="0"/>
                    </a:lnTo>
                    <a:lnTo>
                      <a:pt x="186" y="0"/>
                    </a:lnTo>
                    <a:lnTo>
                      <a:pt x="191" y="0"/>
                    </a:lnTo>
                    <a:lnTo>
                      <a:pt x="194" y="0"/>
                    </a:lnTo>
                    <a:lnTo>
                      <a:pt x="199" y="0"/>
                    </a:lnTo>
                    <a:lnTo>
                      <a:pt x="201" y="0"/>
                    </a:lnTo>
                    <a:lnTo>
                      <a:pt x="206" y="0"/>
                    </a:lnTo>
                    <a:lnTo>
                      <a:pt x="211" y="0"/>
                    </a:lnTo>
                    <a:lnTo>
                      <a:pt x="216" y="3"/>
                    </a:lnTo>
                    <a:lnTo>
                      <a:pt x="221" y="5"/>
                    </a:lnTo>
                    <a:lnTo>
                      <a:pt x="226" y="8"/>
                    </a:lnTo>
                    <a:lnTo>
                      <a:pt x="228" y="8"/>
                    </a:lnTo>
                    <a:lnTo>
                      <a:pt x="233" y="10"/>
                    </a:lnTo>
                    <a:lnTo>
                      <a:pt x="238" y="15"/>
                    </a:lnTo>
                    <a:lnTo>
                      <a:pt x="241" y="18"/>
                    </a:lnTo>
                    <a:lnTo>
                      <a:pt x="243" y="20"/>
                    </a:lnTo>
                    <a:lnTo>
                      <a:pt x="246" y="25"/>
                    </a:lnTo>
                    <a:lnTo>
                      <a:pt x="248" y="28"/>
                    </a:lnTo>
                    <a:lnTo>
                      <a:pt x="251" y="33"/>
                    </a:lnTo>
                    <a:lnTo>
                      <a:pt x="253" y="35"/>
                    </a:lnTo>
                    <a:lnTo>
                      <a:pt x="256" y="40"/>
                    </a:lnTo>
                    <a:lnTo>
                      <a:pt x="256" y="43"/>
                    </a:lnTo>
                    <a:lnTo>
                      <a:pt x="258" y="48"/>
                    </a:lnTo>
                    <a:lnTo>
                      <a:pt x="258" y="50"/>
                    </a:lnTo>
                    <a:lnTo>
                      <a:pt x="258" y="53"/>
                    </a:lnTo>
                    <a:lnTo>
                      <a:pt x="261" y="58"/>
                    </a:lnTo>
                    <a:lnTo>
                      <a:pt x="261" y="60"/>
                    </a:lnTo>
                    <a:lnTo>
                      <a:pt x="261" y="65"/>
                    </a:lnTo>
                    <a:lnTo>
                      <a:pt x="261" y="68"/>
                    </a:lnTo>
                    <a:lnTo>
                      <a:pt x="261" y="70"/>
                    </a:lnTo>
                    <a:lnTo>
                      <a:pt x="263" y="75"/>
                    </a:lnTo>
                    <a:lnTo>
                      <a:pt x="263" y="80"/>
                    </a:lnTo>
                    <a:lnTo>
                      <a:pt x="263" y="85"/>
                    </a:lnTo>
                    <a:lnTo>
                      <a:pt x="263" y="87"/>
                    </a:lnTo>
                    <a:lnTo>
                      <a:pt x="263" y="90"/>
                    </a:lnTo>
                    <a:lnTo>
                      <a:pt x="266" y="90"/>
                    </a:lnTo>
                    <a:lnTo>
                      <a:pt x="268" y="95"/>
                    </a:lnTo>
                    <a:lnTo>
                      <a:pt x="273" y="97"/>
                    </a:lnTo>
                    <a:lnTo>
                      <a:pt x="273" y="100"/>
                    </a:lnTo>
                    <a:lnTo>
                      <a:pt x="276" y="105"/>
                    </a:lnTo>
                    <a:lnTo>
                      <a:pt x="278" y="107"/>
                    </a:lnTo>
                    <a:lnTo>
                      <a:pt x="281" y="110"/>
                    </a:lnTo>
                    <a:lnTo>
                      <a:pt x="283" y="115"/>
                    </a:lnTo>
                    <a:lnTo>
                      <a:pt x="286" y="120"/>
                    </a:lnTo>
                    <a:lnTo>
                      <a:pt x="286" y="122"/>
                    </a:lnTo>
                    <a:lnTo>
                      <a:pt x="288" y="127"/>
                    </a:lnTo>
                    <a:lnTo>
                      <a:pt x="291" y="132"/>
                    </a:lnTo>
                    <a:lnTo>
                      <a:pt x="293" y="137"/>
                    </a:lnTo>
                    <a:lnTo>
                      <a:pt x="293" y="142"/>
                    </a:lnTo>
                    <a:lnTo>
                      <a:pt x="293" y="150"/>
                    </a:lnTo>
                    <a:lnTo>
                      <a:pt x="293" y="155"/>
                    </a:lnTo>
                    <a:lnTo>
                      <a:pt x="291" y="160"/>
                    </a:lnTo>
                    <a:lnTo>
                      <a:pt x="291" y="165"/>
                    </a:lnTo>
                    <a:lnTo>
                      <a:pt x="291" y="172"/>
                    </a:lnTo>
                    <a:lnTo>
                      <a:pt x="288" y="177"/>
                    </a:lnTo>
                    <a:lnTo>
                      <a:pt x="286" y="180"/>
                    </a:lnTo>
                    <a:lnTo>
                      <a:pt x="286" y="185"/>
                    </a:lnTo>
                    <a:lnTo>
                      <a:pt x="283" y="190"/>
                    </a:lnTo>
                    <a:lnTo>
                      <a:pt x="283" y="192"/>
                    </a:lnTo>
                    <a:lnTo>
                      <a:pt x="283" y="194"/>
                    </a:lnTo>
                    <a:lnTo>
                      <a:pt x="281" y="194"/>
                    </a:lnTo>
                    <a:lnTo>
                      <a:pt x="281" y="197"/>
                    </a:lnTo>
                    <a:lnTo>
                      <a:pt x="283" y="197"/>
                    </a:lnTo>
                    <a:lnTo>
                      <a:pt x="283" y="199"/>
                    </a:lnTo>
                    <a:lnTo>
                      <a:pt x="286" y="202"/>
                    </a:lnTo>
                    <a:lnTo>
                      <a:pt x="286" y="202"/>
                    </a:lnTo>
                    <a:lnTo>
                      <a:pt x="286" y="207"/>
                    </a:lnTo>
                    <a:lnTo>
                      <a:pt x="286" y="209"/>
                    </a:lnTo>
                    <a:lnTo>
                      <a:pt x="288" y="212"/>
                    </a:lnTo>
                    <a:lnTo>
                      <a:pt x="288" y="214"/>
                    </a:lnTo>
                    <a:lnTo>
                      <a:pt x="291" y="219"/>
                    </a:lnTo>
                    <a:lnTo>
                      <a:pt x="291" y="224"/>
                    </a:lnTo>
                    <a:lnTo>
                      <a:pt x="291" y="229"/>
                    </a:lnTo>
                    <a:lnTo>
                      <a:pt x="293" y="234"/>
                    </a:lnTo>
                    <a:lnTo>
                      <a:pt x="293" y="239"/>
                    </a:lnTo>
                    <a:lnTo>
                      <a:pt x="293" y="244"/>
                    </a:lnTo>
                    <a:lnTo>
                      <a:pt x="293" y="249"/>
                    </a:lnTo>
                    <a:lnTo>
                      <a:pt x="291" y="254"/>
                    </a:lnTo>
                    <a:lnTo>
                      <a:pt x="291" y="259"/>
                    </a:lnTo>
                    <a:lnTo>
                      <a:pt x="288" y="264"/>
                    </a:lnTo>
                    <a:lnTo>
                      <a:pt x="286" y="269"/>
                    </a:lnTo>
                    <a:lnTo>
                      <a:pt x="286" y="272"/>
                    </a:lnTo>
                    <a:lnTo>
                      <a:pt x="283" y="277"/>
                    </a:lnTo>
                    <a:lnTo>
                      <a:pt x="281" y="279"/>
                    </a:lnTo>
                    <a:lnTo>
                      <a:pt x="278" y="282"/>
                    </a:lnTo>
                    <a:lnTo>
                      <a:pt x="276" y="284"/>
                    </a:lnTo>
                    <a:lnTo>
                      <a:pt x="276" y="287"/>
                    </a:lnTo>
                    <a:lnTo>
                      <a:pt x="276" y="287"/>
                    </a:lnTo>
                    <a:lnTo>
                      <a:pt x="278" y="292"/>
                    </a:lnTo>
                    <a:lnTo>
                      <a:pt x="281" y="292"/>
                    </a:lnTo>
                    <a:lnTo>
                      <a:pt x="281" y="294"/>
                    </a:lnTo>
                    <a:lnTo>
                      <a:pt x="283" y="297"/>
                    </a:lnTo>
                    <a:lnTo>
                      <a:pt x="286" y="302"/>
                    </a:lnTo>
                    <a:lnTo>
                      <a:pt x="288" y="304"/>
                    </a:lnTo>
                    <a:lnTo>
                      <a:pt x="288" y="307"/>
                    </a:lnTo>
                    <a:lnTo>
                      <a:pt x="291" y="309"/>
                    </a:lnTo>
                    <a:lnTo>
                      <a:pt x="293" y="314"/>
                    </a:lnTo>
                    <a:lnTo>
                      <a:pt x="293" y="316"/>
                    </a:lnTo>
                    <a:lnTo>
                      <a:pt x="296" y="321"/>
                    </a:lnTo>
                    <a:lnTo>
                      <a:pt x="296" y="324"/>
                    </a:lnTo>
                    <a:lnTo>
                      <a:pt x="298" y="329"/>
                    </a:lnTo>
                    <a:lnTo>
                      <a:pt x="298" y="331"/>
                    </a:lnTo>
                    <a:lnTo>
                      <a:pt x="298" y="334"/>
                    </a:lnTo>
                    <a:lnTo>
                      <a:pt x="298" y="339"/>
                    </a:lnTo>
                    <a:lnTo>
                      <a:pt x="298" y="341"/>
                    </a:lnTo>
                    <a:lnTo>
                      <a:pt x="298" y="346"/>
                    </a:lnTo>
                    <a:lnTo>
                      <a:pt x="298" y="351"/>
                    </a:lnTo>
                    <a:lnTo>
                      <a:pt x="298" y="356"/>
                    </a:lnTo>
                    <a:lnTo>
                      <a:pt x="298" y="361"/>
                    </a:lnTo>
                    <a:lnTo>
                      <a:pt x="298" y="364"/>
                    </a:lnTo>
                    <a:lnTo>
                      <a:pt x="296" y="369"/>
                    </a:lnTo>
                    <a:lnTo>
                      <a:pt x="296" y="374"/>
                    </a:lnTo>
                    <a:lnTo>
                      <a:pt x="293" y="379"/>
                    </a:lnTo>
                    <a:lnTo>
                      <a:pt x="291" y="381"/>
                    </a:lnTo>
                    <a:lnTo>
                      <a:pt x="288" y="384"/>
                    </a:lnTo>
                    <a:lnTo>
                      <a:pt x="286" y="389"/>
                    </a:lnTo>
                    <a:lnTo>
                      <a:pt x="283" y="391"/>
                    </a:lnTo>
                    <a:lnTo>
                      <a:pt x="281" y="394"/>
                    </a:lnTo>
                    <a:lnTo>
                      <a:pt x="276" y="396"/>
                    </a:lnTo>
                    <a:lnTo>
                      <a:pt x="271" y="396"/>
                    </a:lnTo>
                    <a:lnTo>
                      <a:pt x="268" y="399"/>
                    </a:lnTo>
                    <a:lnTo>
                      <a:pt x="263" y="399"/>
                    </a:lnTo>
                    <a:lnTo>
                      <a:pt x="258" y="401"/>
                    </a:lnTo>
                    <a:lnTo>
                      <a:pt x="253" y="401"/>
                    </a:lnTo>
                    <a:lnTo>
                      <a:pt x="251" y="404"/>
                    </a:lnTo>
                    <a:lnTo>
                      <a:pt x="246" y="404"/>
                    </a:lnTo>
                    <a:lnTo>
                      <a:pt x="241" y="404"/>
                    </a:lnTo>
                    <a:lnTo>
                      <a:pt x="236" y="404"/>
                    </a:lnTo>
                    <a:lnTo>
                      <a:pt x="233" y="404"/>
                    </a:lnTo>
                    <a:lnTo>
                      <a:pt x="228" y="404"/>
                    </a:lnTo>
                    <a:lnTo>
                      <a:pt x="226" y="404"/>
                    </a:lnTo>
                    <a:lnTo>
                      <a:pt x="223" y="404"/>
                    </a:lnTo>
                    <a:lnTo>
                      <a:pt x="221" y="404"/>
                    </a:lnTo>
                    <a:lnTo>
                      <a:pt x="218" y="401"/>
                    </a:lnTo>
                    <a:lnTo>
                      <a:pt x="216" y="401"/>
                    </a:lnTo>
                    <a:lnTo>
                      <a:pt x="213" y="399"/>
                    </a:lnTo>
                    <a:lnTo>
                      <a:pt x="208" y="399"/>
                    </a:lnTo>
                    <a:lnTo>
                      <a:pt x="206" y="396"/>
                    </a:lnTo>
                    <a:lnTo>
                      <a:pt x="201" y="396"/>
                    </a:lnTo>
                    <a:lnTo>
                      <a:pt x="196" y="396"/>
                    </a:lnTo>
                    <a:lnTo>
                      <a:pt x="194" y="394"/>
                    </a:lnTo>
                    <a:lnTo>
                      <a:pt x="189" y="391"/>
                    </a:lnTo>
                    <a:lnTo>
                      <a:pt x="184" y="391"/>
                    </a:lnTo>
                    <a:lnTo>
                      <a:pt x="181" y="391"/>
                    </a:lnTo>
                    <a:lnTo>
                      <a:pt x="179" y="389"/>
                    </a:lnTo>
                    <a:lnTo>
                      <a:pt x="174" y="389"/>
                    </a:lnTo>
                    <a:lnTo>
                      <a:pt x="171" y="389"/>
                    </a:lnTo>
                    <a:lnTo>
                      <a:pt x="169" y="361"/>
                    </a:lnTo>
                    <a:lnTo>
                      <a:pt x="171" y="361"/>
                    </a:lnTo>
                    <a:lnTo>
                      <a:pt x="171" y="364"/>
                    </a:lnTo>
                    <a:lnTo>
                      <a:pt x="174" y="364"/>
                    </a:lnTo>
                    <a:lnTo>
                      <a:pt x="179" y="366"/>
                    </a:lnTo>
                    <a:lnTo>
                      <a:pt x="181" y="366"/>
                    </a:lnTo>
                    <a:lnTo>
                      <a:pt x="184" y="366"/>
                    </a:lnTo>
                    <a:lnTo>
                      <a:pt x="186" y="369"/>
                    </a:lnTo>
                    <a:lnTo>
                      <a:pt x="191" y="369"/>
                    </a:lnTo>
                    <a:lnTo>
                      <a:pt x="194" y="369"/>
                    </a:lnTo>
                    <a:lnTo>
                      <a:pt x="196" y="371"/>
                    </a:lnTo>
                    <a:lnTo>
                      <a:pt x="201" y="371"/>
                    </a:lnTo>
                    <a:lnTo>
                      <a:pt x="203" y="371"/>
                    </a:lnTo>
                    <a:lnTo>
                      <a:pt x="206" y="371"/>
                    </a:lnTo>
                    <a:lnTo>
                      <a:pt x="211" y="371"/>
                    </a:lnTo>
                    <a:lnTo>
                      <a:pt x="213" y="374"/>
                    </a:lnTo>
                    <a:lnTo>
                      <a:pt x="216" y="374"/>
                    </a:lnTo>
                    <a:lnTo>
                      <a:pt x="221" y="374"/>
                    </a:lnTo>
                    <a:lnTo>
                      <a:pt x="223" y="374"/>
                    </a:lnTo>
                    <a:lnTo>
                      <a:pt x="228" y="374"/>
                    </a:lnTo>
                    <a:lnTo>
                      <a:pt x="231" y="374"/>
                    </a:lnTo>
                    <a:lnTo>
                      <a:pt x="236" y="374"/>
                    </a:lnTo>
                    <a:lnTo>
                      <a:pt x="238" y="374"/>
                    </a:lnTo>
                    <a:lnTo>
                      <a:pt x="241" y="374"/>
                    </a:lnTo>
                    <a:lnTo>
                      <a:pt x="243" y="371"/>
                    </a:lnTo>
                    <a:lnTo>
                      <a:pt x="246" y="371"/>
                    </a:lnTo>
                    <a:lnTo>
                      <a:pt x="251" y="371"/>
                    </a:lnTo>
                    <a:lnTo>
                      <a:pt x="253" y="369"/>
                    </a:lnTo>
                    <a:lnTo>
                      <a:pt x="256" y="369"/>
                    </a:lnTo>
                    <a:lnTo>
                      <a:pt x="258" y="364"/>
                    </a:lnTo>
                    <a:lnTo>
                      <a:pt x="263" y="361"/>
                    </a:lnTo>
                    <a:lnTo>
                      <a:pt x="266" y="356"/>
                    </a:lnTo>
                    <a:lnTo>
                      <a:pt x="268" y="354"/>
                    </a:lnTo>
                    <a:lnTo>
                      <a:pt x="268" y="349"/>
                    </a:lnTo>
                    <a:lnTo>
                      <a:pt x="271" y="344"/>
                    </a:lnTo>
                    <a:lnTo>
                      <a:pt x="271" y="341"/>
                    </a:lnTo>
                    <a:lnTo>
                      <a:pt x="271" y="336"/>
                    </a:lnTo>
                    <a:lnTo>
                      <a:pt x="271" y="331"/>
                    </a:lnTo>
                    <a:lnTo>
                      <a:pt x="271" y="326"/>
                    </a:lnTo>
                    <a:lnTo>
                      <a:pt x="271" y="324"/>
                    </a:lnTo>
                    <a:lnTo>
                      <a:pt x="271" y="319"/>
                    </a:lnTo>
                    <a:lnTo>
                      <a:pt x="268" y="316"/>
                    </a:lnTo>
                    <a:lnTo>
                      <a:pt x="266" y="311"/>
                    </a:lnTo>
                    <a:lnTo>
                      <a:pt x="266" y="309"/>
                    </a:lnTo>
                    <a:lnTo>
                      <a:pt x="263" y="307"/>
                    </a:lnTo>
                    <a:lnTo>
                      <a:pt x="261" y="304"/>
                    </a:lnTo>
                    <a:lnTo>
                      <a:pt x="256" y="302"/>
                    </a:lnTo>
                    <a:lnTo>
                      <a:pt x="253" y="302"/>
                    </a:lnTo>
                    <a:lnTo>
                      <a:pt x="251" y="299"/>
                    </a:lnTo>
                    <a:lnTo>
                      <a:pt x="246" y="297"/>
                    </a:lnTo>
                    <a:lnTo>
                      <a:pt x="241" y="294"/>
                    </a:lnTo>
                    <a:lnTo>
                      <a:pt x="238" y="294"/>
                    </a:lnTo>
                    <a:lnTo>
                      <a:pt x="233" y="294"/>
                    </a:lnTo>
                    <a:lnTo>
                      <a:pt x="228" y="292"/>
                    </a:lnTo>
                    <a:lnTo>
                      <a:pt x="226" y="292"/>
                    </a:lnTo>
                    <a:lnTo>
                      <a:pt x="221" y="289"/>
                    </a:lnTo>
                    <a:lnTo>
                      <a:pt x="216" y="289"/>
                    </a:lnTo>
                    <a:lnTo>
                      <a:pt x="211" y="289"/>
                    </a:lnTo>
                    <a:lnTo>
                      <a:pt x="208" y="287"/>
                    </a:lnTo>
                    <a:lnTo>
                      <a:pt x="203" y="287"/>
                    </a:lnTo>
                    <a:lnTo>
                      <a:pt x="201" y="287"/>
                    </a:lnTo>
                    <a:lnTo>
                      <a:pt x="199" y="284"/>
                    </a:lnTo>
                    <a:lnTo>
                      <a:pt x="194" y="284"/>
                    </a:lnTo>
                    <a:lnTo>
                      <a:pt x="191" y="284"/>
                    </a:lnTo>
                    <a:lnTo>
                      <a:pt x="186" y="282"/>
                    </a:lnTo>
                    <a:lnTo>
                      <a:pt x="181" y="282"/>
                    </a:lnTo>
                    <a:lnTo>
                      <a:pt x="176" y="282"/>
                    </a:lnTo>
                    <a:lnTo>
                      <a:pt x="174" y="282"/>
                    </a:lnTo>
                    <a:lnTo>
                      <a:pt x="169" y="282"/>
                    </a:lnTo>
                    <a:lnTo>
                      <a:pt x="164" y="279"/>
                    </a:lnTo>
                    <a:lnTo>
                      <a:pt x="161" y="282"/>
                    </a:lnTo>
                    <a:lnTo>
                      <a:pt x="156" y="282"/>
                    </a:lnTo>
                    <a:lnTo>
                      <a:pt x="154" y="282"/>
                    </a:lnTo>
                    <a:lnTo>
                      <a:pt x="149" y="284"/>
                    </a:lnTo>
                    <a:lnTo>
                      <a:pt x="146" y="287"/>
                    </a:lnTo>
                    <a:lnTo>
                      <a:pt x="144" y="289"/>
                    </a:lnTo>
                    <a:lnTo>
                      <a:pt x="144" y="292"/>
                    </a:lnTo>
                    <a:lnTo>
                      <a:pt x="141" y="294"/>
                    </a:lnTo>
                    <a:lnTo>
                      <a:pt x="141" y="299"/>
                    </a:lnTo>
                    <a:lnTo>
                      <a:pt x="139" y="302"/>
                    </a:lnTo>
                    <a:lnTo>
                      <a:pt x="136" y="307"/>
                    </a:lnTo>
                    <a:lnTo>
                      <a:pt x="134" y="309"/>
                    </a:lnTo>
                    <a:lnTo>
                      <a:pt x="131" y="311"/>
                    </a:lnTo>
                    <a:lnTo>
                      <a:pt x="129" y="314"/>
                    </a:lnTo>
                    <a:lnTo>
                      <a:pt x="126" y="316"/>
                    </a:lnTo>
                    <a:lnTo>
                      <a:pt x="121" y="319"/>
                    </a:lnTo>
                    <a:lnTo>
                      <a:pt x="116" y="321"/>
                    </a:lnTo>
                    <a:lnTo>
                      <a:pt x="116" y="319"/>
                    </a:lnTo>
                    <a:lnTo>
                      <a:pt x="116" y="319"/>
                    </a:lnTo>
                    <a:lnTo>
                      <a:pt x="116" y="316"/>
                    </a:lnTo>
                    <a:lnTo>
                      <a:pt x="119" y="311"/>
                    </a:lnTo>
                    <a:lnTo>
                      <a:pt x="119" y="309"/>
                    </a:lnTo>
                    <a:lnTo>
                      <a:pt x="121" y="304"/>
                    </a:lnTo>
                    <a:lnTo>
                      <a:pt x="124" y="299"/>
                    </a:lnTo>
                    <a:lnTo>
                      <a:pt x="126" y="294"/>
                    </a:lnTo>
                    <a:lnTo>
                      <a:pt x="129" y="289"/>
                    </a:lnTo>
                    <a:lnTo>
                      <a:pt x="134" y="284"/>
                    </a:lnTo>
                    <a:lnTo>
                      <a:pt x="136" y="282"/>
                    </a:lnTo>
                    <a:lnTo>
                      <a:pt x="139" y="277"/>
                    </a:lnTo>
                    <a:lnTo>
                      <a:pt x="144" y="272"/>
                    </a:lnTo>
                    <a:lnTo>
                      <a:pt x="146" y="269"/>
                    </a:lnTo>
                    <a:lnTo>
                      <a:pt x="149" y="267"/>
                    </a:lnTo>
                    <a:lnTo>
                      <a:pt x="154" y="264"/>
                    </a:lnTo>
                    <a:lnTo>
                      <a:pt x="156" y="259"/>
                    </a:lnTo>
                    <a:lnTo>
                      <a:pt x="161" y="259"/>
                    </a:lnTo>
                    <a:lnTo>
                      <a:pt x="166" y="257"/>
                    </a:lnTo>
                    <a:lnTo>
                      <a:pt x="169" y="257"/>
                    </a:lnTo>
                    <a:lnTo>
                      <a:pt x="174" y="254"/>
                    </a:lnTo>
                    <a:lnTo>
                      <a:pt x="179" y="254"/>
                    </a:lnTo>
                    <a:lnTo>
                      <a:pt x="181" y="254"/>
                    </a:lnTo>
                    <a:lnTo>
                      <a:pt x="186" y="254"/>
                    </a:lnTo>
                    <a:lnTo>
                      <a:pt x="189" y="254"/>
                    </a:lnTo>
                    <a:lnTo>
                      <a:pt x="194" y="257"/>
                    </a:lnTo>
                    <a:lnTo>
                      <a:pt x="196" y="257"/>
                    </a:lnTo>
                    <a:lnTo>
                      <a:pt x="199" y="257"/>
                    </a:lnTo>
                    <a:lnTo>
                      <a:pt x="203" y="257"/>
                    </a:lnTo>
                    <a:lnTo>
                      <a:pt x="206" y="259"/>
                    </a:lnTo>
                    <a:lnTo>
                      <a:pt x="208" y="259"/>
                    </a:lnTo>
                    <a:lnTo>
                      <a:pt x="213" y="259"/>
                    </a:lnTo>
                    <a:lnTo>
                      <a:pt x="216" y="262"/>
                    </a:lnTo>
                    <a:lnTo>
                      <a:pt x="221" y="262"/>
                    </a:lnTo>
                    <a:lnTo>
                      <a:pt x="223" y="264"/>
                    </a:lnTo>
                    <a:lnTo>
                      <a:pt x="226" y="264"/>
                    </a:lnTo>
                    <a:lnTo>
                      <a:pt x="231" y="264"/>
                    </a:lnTo>
                    <a:lnTo>
                      <a:pt x="233" y="267"/>
                    </a:lnTo>
                    <a:lnTo>
                      <a:pt x="236" y="267"/>
                    </a:lnTo>
                    <a:lnTo>
                      <a:pt x="238" y="267"/>
                    </a:lnTo>
                    <a:lnTo>
                      <a:pt x="243" y="269"/>
                    </a:lnTo>
                    <a:lnTo>
                      <a:pt x="246" y="269"/>
                    </a:lnTo>
                    <a:lnTo>
                      <a:pt x="248" y="272"/>
                    </a:lnTo>
                    <a:lnTo>
                      <a:pt x="253" y="272"/>
                    </a:lnTo>
                    <a:lnTo>
                      <a:pt x="253" y="274"/>
                    </a:lnTo>
                    <a:lnTo>
                      <a:pt x="256" y="274"/>
                    </a:lnTo>
                    <a:lnTo>
                      <a:pt x="256" y="272"/>
                    </a:lnTo>
                    <a:lnTo>
                      <a:pt x="256" y="272"/>
                    </a:lnTo>
                    <a:lnTo>
                      <a:pt x="256" y="269"/>
                    </a:lnTo>
                    <a:lnTo>
                      <a:pt x="258" y="267"/>
                    </a:lnTo>
                    <a:lnTo>
                      <a:pt x="258" y="264"/>
                    </a:lnTo>
                    <a:lnTo>
                      <a:pt x="261" y="259"/>
                    </a:lnTo>
                    <a:lnTo>
                      <a:pt x="261" y="257"/>
                    </a:lnTo>
                    <a:lnTo>
                      <a:pt x="263" y="254"/>
                    </a:lnTo>
                    <a:lnTo>
                      <a:pt x="263" y="249"/>
                    </a:lnTo>
                    <a:lnTo>
                      <a:pt x="266" y="244"/>
                    </a:lnTo>
                    <a:lnTo>
                      <a:pt x="266" y="239"/>
                    </a:lnTo>
                    <a:lnTo>
                      <a:pt x="266" y="237"/>
                    </a:lnTo>
                    <a:lnTo>
                      <a:pt x="266" y="232"/>
                    </a:lnTo>
                    <a:lnTo>
                      <a:pt x="266" y="229"/>
                    </a:lnTo>
                    <a:lnTo>
                      <a:pt x="266" y="227"/>
                    </a:lnTo>
                    <a:lnTo>
                      <a:pt x="266" y="224"/>
                    </a:lnTo>
                    <a:lnTo>
                      <a:pt x="263" y="222"/>
                    </a:lnTo>
                    <a:lnTo>
                      <a:pt x="261" y="219"/>
                    </a:lnTo>
                    <a:lnTo>
                      <a:pt x="258" y="219"/>
                    </a:lnTo>
                    <a:lnTo>
                      <a:pt x="256" y="217"/>
                    </a:lnTo>
                    <a:lnTo>
                      <a:pt x="251" y="214"/>
                    </a:lnTo>
                    <a:lnTo>
                      <a:pt x="246" y="212"/>
                    </a:lnTo>
                    <a:lnTo>
                      <a:pt x="241" y="212"/>
                    </a:lnTo>
                    <a:lnTo>
                      <a:pt x="236" y="209"/>
                    </a:lnTo>
                    <a:lnTo>
                      <a:pt x="231" y="207"/>
                    </a:lnTo>
                    <a:lnTo>
                      <a:pt x="226" y="204"/>
                    </a:lnTo>
                    <a:lnTo>
                      <a:pt x="221" y="204"/>
                    </a:lnTo>
                    <a:lnTo>
                      <a:pt x="216" y="202"/>
                    </a:lnTo>
                    <a:lnTo>
                      <a:pt x="211" y="199"/>
                    </a:lnTo>
                    <a:lnTo>
                      <a:pt x="208" y="199"/>
                    </a:lnTo>
                    <a:lnTo>
                      <a:pt x="203" y="199"/>
                    </a:lnTo>
                    <a:lnTo>
                      <a:pt x="201" y="199"/>
                    </a:lnTo>
                    <a:lnTo>
                      <a:pt x="199" y="197"/>
                    </a:lnTo>
                    <a:lnTo>
                      <a:pt x="194" y="197"/>
                    </a:lnTo>
                    <a:lnTo>
                      <a:pt x="189" y="199"/>
                    </a:lnTo>
                    <a:lnTo>
                      <a:pt x="184" y="199"/>
                    </a:lnTo>
                    <a:lnTo>
                      <a:pt x="181" y="199"/>
                    </a:lnTo>
                    <a:lnTo>
                      <a:pt x="176" y="202"/>
                    </a:lnTo>
                    <a:lnTo>
                      <a:pt x="174" y="202"/>
                    </a:lnTo>
                    <a:lnTo>
                      <a:pt x="171" y="202"/>
                    </a:lnTo>
                    <a:lnTo>
                      <a:pt x="166" y="204"/>
                    </a:lnTo>
                    <a:lnTo>
                      <a:pt x="161" y="207"/>
                    </a:lnTo>
                    <a:lnTo>
                      <a:pt x="156" y="207"/>
                    </a:lnTo>
                    <a:lnTo>
                      <a:pt x="154" y="209"/>
                    </a:lnTo>
                    <a:lnTo>
                      <a:pt x="151" y="209"/>
                    </a:lnTo>
                    <a:lnTo>
                      <a:pt x="149" y="209"/>
                    </a:lnTo>
                    <a:lnTo>
                      <a:pt x="144" y="212"/>
                    </a:lnTo>
                    <a:lnTo>
                      <a:pt x="141" y="212"/>
                    </a:lnTo>
                    <a:lnTo>
                      <a:pt x="139" y="212"/>
                    </a:lnTo>
                    <a:lnTo>
                      <a:pt x="136" y="212"/>
                    </a:lnTo>
                    <a:lnTo>
                      <a:pt x="136" y="209"/>
                    </a:lnTo>
                    <a:lnTo>
                      <a:pt x="136" y="209"/>
                    </a:lnTo>
                    <a:lnTo>
                      <a:pt x="136" y="207"/>
                    </a:lnTo>
                    <a:lnTo>
                      <a:pt x="139" y="202"/>
                    </a:lnTo>
                    <a:lnTo>
                      <a:pt x="141" y="199"/>
                    </a:lnTo>
                    <a:lnTo>
                      <a:pt x="144" y="197"/>
                    </a:lnTo>
                    <a:lnTo>
                      <a:pt x="146" y="194"/>
                    </a:lnTo>
                    <a:lnTo>
                      <a:pt x="151" y="192"/>
                    </a:lnTo>
                    <a:lnTo>
                      <a:pt x="154" y="187"/>
                    </a:lnTo>
                    <a:lnTo>
                      <a:pt x="159" y="185"/>
                    </a:lnTo>
                    <a:lnTo>
                      <a:pt x="161" y="182"/>
                    </a:lnTo>
                    <a:lnTo>
                      <a:pt x="166" y="180"/>
                    </a:lnTo>
                    <a:lnTo>
                      <a:pt x="171" y="177"/>
                    </a:lnTo>
                    <a:lnTo>
                      <a:pt x="174" y="175"/>
                    </a:lnTo>
                    <a:lnTo>
                      <a:pt x="179" y="172"/>
                    </a:lnTo>
                    <a:lnTo>
                      <a:pt x="181" y="172"/>
                    </a:lnTo>
                    <a:lnTo>
                      <a:pt x="184" y="170"/>
                    </a:lnTo>
                    <a:lnTo>
                      <a:pt x="189" y="170"/>
                    </a:lnTo>
                    <a:lnTo>
                      <a:pt x="191" y="170"/>
                    </a:lnTo>
                    <a:lnTo>
                      <a:pt x="194" y="170"/>
                    </a:lnTo>
                    <a:lnTo>
                      <a:pt x="199" y="170"/>
                    </a:lnTo>
                    <a:lnTo>
                      <a:pt x="203" y="170"/>
                    </a:lnTo>
                    <a:lnTo>
                      <a:pt x="208" y="170"/>
                    </a:lnTo>
                    <a:lnTo>
                      <a:pt x="213" y="172"/>
                    </a:lnTo>
                    <a:lnTo>
                      <a:pt x="216" y="172"/>
                    </a:lnTo>
                    <a:lnTo>
                      <a:pt x="218" y="175"/>
                    </a:lnTo>
                    <a:lnTo>
                      <a:pt x="221" y="175"/>
                    </a:lnTo>
                    <a:lnTo>
                      <a:pt x="226" y="175"/>
                    </a:lnTo>
                    <a:lnTo>
                      <a:pt x="231" y="177"/>
                    </a:lnTo>
                    <a:lnTo>
                      <a:pt x="236" y="177"/>
                    </a:lnTo>
                    <a:lnTo>
                      <a:pt x="238" y="180"/>
                    </a:lnTo>
                    <a:lnTo>
                      <a:pt x="243" y="180"/>
                    </a:lnTo>
                    <a:lnTo>
                      <a:pt x="246" y="180"/>
                    </a:lnTo>
                    <a:lnTo>
                      <a:pt x="251" y="182"/>
                    </a:lnTo>
                    <a:lnTo>
                      <a:pt x="251" y="182"/>
                    </a:lnTo>
                    <a:lnTo>
                      <a:pt x="253" y="182"/>
                    </a:lnTo>
                    <a:lnTo>
                      <a:pt x="263" y="127"/>
                    </a:lnTo>
                    <a:lnTo>
                      <a:pt x="263" y="127"/>
                    </a:lnTo>
                    <a:lnTo>
                      <a:pt x="261" y="127"/>
                    </a:lnTo>
                    <a:lnTo>
                      <a:pt x="256" y="127"/>
                    </a:lnTo>
                    <a:lnTo>
                      <a:pt x="253" y="125"/>
                    </a:lnTo>
                    <a:lnTo>
                      <a:pt x="251" y="125"/>
                    </a:lnTo>
                    <a:lnTo>
                      <a:pt x="248" y="125"/>
                    </a:lnTo>
                    <a:lnTo>
                      <a:pt x="246" y="122"/>
                    </a:lnTo>
                    <a:lnTo>
                      <a:pt x="243" y="122"/>
                    </a:lnTo>
                    <a:lnTo>
                      <a:pt x="238" y="122"/>
                    </a:lnTo>
                    <a:lnTo>
                      <a:pt x="236" y="122"/>
                    </a:lnTo>
                    <a:lnTo>
                      <a:pt x="233" y="120"/>
                    </a:lnTo>
                    <a:lnTo>
                      <a:pt x="231" y="120"/>
                    </a:lnTo>
                    <a:lnTo>
                      <a:pt x="228" y="120"/>
                    </a:lnTo>
                    <a:lnTo>
                      <a:pt x="223" y="120"/>
                    </a:lnTo>
                    <a:lnTo>
                      <a:pt x="221" y="117"/>
                    </a:lnTo>
                    <a:lnTo>
                      <a:pt x="218" y="117"/>
                    </a:lnTo>
                    <a:lnTo>
                      <a:pt x="216" y="117"/>
                    </a:lnTo>
                    <a:lnTo>
                      <a:pt x="211" y="115"/>
                    </a:lnTo>
                    <a:lnTo>
                      <a:pt x="208" y="115"/>
                    </a:lnTo>
                    <a:lnTo>
                      <a:pt x="206" y="115"/>
                    </a:lnTo>
                    <a:lnTo>
                      <a:pt x="203" y="115"/>
                    </a:lnTo>
                    <a:lnTo>
                      <a:pt x="201" y="112"/>
                    </a:lnTo>
                    <a:lnTo>
                      <a:pt x="199" y="112"/>
                    </a:lnTo>
                    <a:lnTo>
                      <a:pt x="196" y="112"/>
                    </a:lnTo>
                    <a:lnTo>
                      <a:pt x="191" y="112"/>
                    </a:lnTo>
                    <a:lnTo>
                      <a:pt x="189" y="112"/>
                    </a:lnTo>
                    <a:lnTo>
                      <a:pt x="184" y="112"/>
                    </a:lnTo>
                    <a:lnTo>
                      <a:pt x="181" y="115"/>
                    </a:lnTo>
                    <a:lnTo>
                      <a:pt x="176" y="115"/>
                    </a:lnTo>
                    <a:lnTo>
                      <a:pt x="171" y="117"/>
                    </a:lnTo>
                    <a:lnTo>
                      <a:pt x="166" y="120"/>
                    </a:lnTo>
                    <a:lnTo>
                      <a:pt x="161" y="122"/>
                    </a:lnTo>
                    <a:lnTo>
                      <a:pt x="156" y="125"/>
                    </a:lnTo>
                    <a:lnTo>
                      <a:pt x="154" y="127"/>
                    </a:lnTo>
                    <a:lnTo>
                      <a:pt x="149" y="130"/>
                    </a:lnTo>
                    <a:lnTo>
                      <a:pt x="144" y="132"/>
                    </a:lnTo>
                    <a:lnTo>
                      <a:pt x="141" y="135"/>
                    </a:lnTo>
                    <a:lnTo>
                      <a:pt x="136" y="137"/>
                    </a:lnTo>
                    <a:lnTo>
                      <a:pt x="134" y="137"/>
                    </a:lnTo>
                    <a:lnTo>
                      <a:pt x="131" y="140"/>
                    </a:lnTo>
                    <a:lnTo>
                      <a:pt x="131" y="140"/>
                    </a:lnTo>
                    <a:lnTo>
                      <a:pt x="131" y="140"/>
                    </a:lnTo>
                    <a:lnTo>
                      <a:pt x="131" y="135"/>
                    </a:lnTo>
                    <a:lnTo>
                      <a:pt x="131" y="135"/>
                    </a:lnTo>
                    <a:lnTo>
                      <a:pt x="131" y="130"/>
                    </a:lnTo>
                    <a:lnTo>
                      <a:pt x="131" y="127"/>
                    </a:lnTo>
                    <a:lnTo>
                      <a:pt x="134" y="125"/>
                    </a:lnTo>
                    <a:lnTo>
                      <a:pt x="134" y="122"/>
                    </a:lnTo>
                    <a:lnTo>
                      <a:pt x="136" y="120"/>
                    </a:lnTo>
                    <a:lnTo>
                      <a:pt x="139" y="117"/>
                    </a:lnTo>
                    <a:lnTo>
                      <a:pt x="139" y="115"/>
                    </a:lnTo>
                    <a:lnTo>
                      <a:pt x="141" y="110"/>
                    </a:lnTo>
                    <a:lnTo>
                      <a:pt x="141" y="107"/>
                    </a:lnTo>
                    <a:lnTo>
                      <a:pt x="144" y="105"/>
                    </a:lnTo>
                    <a:lnTo>
                      <a:pt x="149" y="100"/>
                    </a:lnTo>
                    <a:lnTo>
                      <a:pt x="151" y="97"/>
                    </a:lnTo>
                    <a:lnTo>
                      <a:pt x="154" y="95"/>
                    </a:lnTo>
                    <a:lnTo>
                      <a:pt x="156" y="95"/>
                    </a:lnTo>
                    <a:lnTo>
                      <a:pt x="159" y="92"/>
                    </a:lnTo>
                    <a:lnTo>
                      <a:pt x="161" y="92"/>
                    </a:lnTo>
                    <a:lnTo>
                      <a:pt x="164" y="92"/>
                    </a:lnTo>
                    <a:lnTo>
                      <a:pt x="166" y="92"/>
                    </a:lnTo>
                    <a:lnTo>
                      <a:pt x="171" y="90"/>
                    </a:lnTo>
                    <a:lnTo>
                      <a:pt x="174" y="90"/>
                    </a:lnTo>
                    <a:lnTo>
                      <a:pt x="176" y="90"/>
                    </a:lnTo>
                    <a:lnTo>
                      <a:pt x="181" y="90"/>
                    </a:lnTo>
                    <a:lnTo>
                      <a:pt x="184" y="90"/>
                    </a:lnTo>
                    <a:lnTo>
                      <a:pt x="189" y="87"/>
                    </a:lnTo>
                    <a:lnTo>
                      <a:pt x="191" y="87"/>
                    </a:lnTo>
                    <a:lnTo>
                      <a:pt x="196" y="87"/>
                    </a:lnTo>
                    <a:lnTo>
                      <a:pt x="199" y="87"/>
                    </a:lnTo>
                    <a:lnTo>
                      <a:pt x="203" y="87"/>
                    </a:lnTo>
                    <a:lnTo>
                      <a:pt x="206" y="87"/>
                    </a:lnTo>
                    <a:lnTo>
                      <a:pt x="211" y="87"/>
                    </a:lnTo>
                    <a:lnTo>
                      <a:pt x="213" y="87"/>
                    </a:lnTo>
                    <a:lnTo>
                      <a:pt x="216" y="87"/>
                    </a:lnTo>
                    <a:lnTo>
                      <a:pt x="218" y="87"/>
                    </a:lnTo>
                    <a:lnTo>
                      <a:pt x="223" y="87"/>
                    </a:lnTo>
                    <a:lnTo>
                      <a:pt x="226" y="87"/>
                    </a:lnTo>
                    <a:lnTo>
                      <a:pt x="231" y="87"/>
                    </a:lnTo>
                    <a:lnTo>
                      <a:pt x="233" y="87"/>
                    </a:lnTo>
                    <a:lnTo>
                      <a:pt x="233" y="87"/>
                    </a:lnTo>
                    <a:lnTo>
                      <a:pt x="233" y="85"/>
                    </a:lnTo>
                    <a:lnTo>
                      <a:pt x="233" y="85"/>
                    </a:lnTo>
                    <a:lnTo>
                      <a:pt x="233" y="82"/>
                    </a:lnTo>
                    <a:lnTo>
                      <a:pt x="233" y="80"/>
                    </a:lnTo>
                    <a:lnTo>
                      <a:pt x="231" y="75"/>
                    </a:lnTo>
                    <a:lnTo>
                      <a:pt x="231" y="72"/>
                    </a:lnTo>
                    <a:lnTo>
                      <a:pt x="231" y="68"/>
                    </a:lnTo>
                    <a:lnTo>
                      <a:pt x="228" y="63"/>
                    </a:lnTo>
                    <a:lnTo>
                      <a:pt x="228" y="58"/>
                    </a:lnTo>
                    <a:lnTo>
                      <a:pt x="226" y="53"/>
                    </a:lnTo>
                    <a:lnTo>
                      <a:pt x="226" y="50"/>
                    </a:lnTo>
                    <a:lnTo>
                      <a:pt x="223" y="45"/>
                    </a:lnTo>
                    <a:lnTo>
                      <a:pt x="221" y="40"/>
                    </a:lnTo>
                    <a:lnTo>
                      <a:pt x="218" y="38"/>
                    </a:lnTo>
                    <a:lnTo>
                      <a:pt x="216" y="35"/>
                    </a:lnTo>
                    <a:lnTo>
                      <a:pt x="213" y="35"/>
                    </a:lnTo>
                    <a:lnTo>
                      <a:pt x="211" y="33"/>
                    </a:lnTo>
                    <a:lnTo>
                      <a:pt x="206" y="33"/>
                    </a:lnTo>
                    <a:lnTo>
                      <a:pt x="201" y="33"/>
                    </a:lnTo>
                    <a:lnTo>
                      <a:pt x="196" y="35"/>
                    </a:lnTo>
                    <a:lnTo>
                      <a:pt x="191" y="35"/>
                    </a:lnTo>
                    <a:lnTo>
                      <a:pt x="189" y="35"/>
                    </a:lnTo>
                    <a:lnTo>
                      <a:pt x="186" y="35"/>
                    </a:lnTo>
                    <a:lnTo>
                      <a:pt x="181" y="38"/>
                    </a:lnTo>
                    <a:lnTo>
                      <a:pt x="179" y="38"/>
                    </a:lnTo>
                    <a:lnTo>
                      <a:pt x="176" y="40"/>
                    </a:lnTo>
                    <a:lnTo>
                      <a:pt x="171" y="40"/>
                    </a:lnTo>
                    <a:lnTo>
                      <a:pt x="169" y="43"/>
                    </a:lnTo>
                    <a:lnTo>
                      <a:pt x="164" y="43"/>
                    </a:lnTo>
                    <a:lnTo>
                      <a:pt x="161" y="43"/>
                    </a:lnTo>
                    <a:lnTo>
                      <a:pt x="156" y="45"/>
                    </a:lnTo>
                    <a:lnTo>
                      <a:pt x="154" y="45"/>
                    </a:lnTo>
                    <a:lnTo>
                      <a:pt x="151" y="48"/>
                    </a:lnTo>
                    <a:lnTo>
                      <a:pt x="149" y="48"/>
                    </a:lnTo>
                    <a:lnTo>
                      <a:pt x="144" y="50"/>
                    </a:lnTo>
                    <a:lnTo>
                      <a:pt x="141" y="50"/>
                    </a:lnTo>
                    <a:lnTo>
                      <a:pt x="139" y="50"/>
                    </a:lnTo>
                    <a:lnTo>
                      <a:pt x="136" y="53"/>
                    </a:lnTo>
                    <a:lnTo>
                      <a:pt x="131" y="53"/>
                    </a:lnTo>
                    <a:lnTo>
                      <a:pt x="131" y="55"/>
                    </a:lnTo>
                    <a:lnTo>
                      <a:pt x="126" y="55"/>
                    </a:lnTo>
                    <a:lnTo>
                      <a:pt x="124" y="58"/>
                    </a:lnTo>
                    <a:lnTo>
                      <a:pt x="119" y="58"/>
                    </a:lnTo>
                    <a:lnTo>
                      <a:pt x="116" y="58"/>
                    </a:lnTo>
                    <a:lnTo>
                      <a:pt x="114" y="60"/>
                    </a:lnTo>
                    <a:lnTo>
                      <a:pt x="109" y="60"/>
                    </a:lnTo>
                    <a:lnTo>
                      <a:pt x="107" y="63"/>
                    </a:lnTo>
                    <a:lnTo>
                      <a:pt x="104" y="65"/>
                    </a:lnTo>
                    <a:lnTo>
                      <a:pt x="99" y="68"/>
                    </a:lnTo>
                    <a:lnTo>
                      <a:pt x="97" y="70"/>
                    </a:lnTo>
                    <a:lnTo>
                      <a:pt x="94" y="72"/>
                    </a:lnTo>
                    <a:lnTo>
                      <a:pt x="92" y="75"/>
                    </a:lnTo>
                    <a:lnTo>
                      <a:pt x="89" y="77"/>
                    </a:lnTo>
                    <a:lnTo>
                      <a:pt x="87" y="80"/>
                    </a:lnTo>
                    <a:lnTo>
                      <a:pt x="87" y="85"/>
                    </a:lnTo>
                    <a:lnTo>
                      <a:pt x="84" y="87"/>
                    </a:lnTo>
                    <a:lnTo>
                      <a:pt x="84" y="90"/>
                    </a:lnTo>
                    <a:lnTo>
                      <a:pt x="84" y="95"/>
                    </a:lnTo>
                    <a:lnTo>
                      <a:pt x="84" y="97"/>
                    </a:lnTo>
                    <a:lnTo>
                      <a:pt x="84" y="105"/>
                    </a:lnTo>
                    <a:lnTo>
                      <a:pt x="84" y="107"/>
                    </a:lnTo>
                    <a:lnTo>
                      <a:pt x="84" y="110"/>
                    </a:lnTo>
                    <a:lnTo>
                      <a:pt x="84" y="112"/>
                    </a:lnTo>
                    <a:lnTo>
                      <a:pt x="84" y="117"/>
                    </a:lnTo>
                    <a:lnTo>
                      <a:pt x="84" y="120"/>
                    </a:lnTo>
                    <a:lnTo>
                      <a:pt x="84" y="122"/>
                    </a:lnTo>
                    <a:lnTo>
                      <a:pt x="84" y="127"/>
                    </a:lnTo>
                    <a:lnTo>
                      <a:pt x="87" y="130"/>
                    </a:lnTo>
                    <a:lnTo>
                      <a:pt x="87" y="135"/>
                    </a:lnTo>
                    <a:lnTo>
                      <a:pt x="87" y="140"/>
                    </a:lnTo>
                    <a:lnTo>
                      <a:pt x="87" y="142"/>
                    </a:lnTo>
                    <a:lnTo>
                      <a:pt x="87" y="147"/>
                    </a:lnTo>
                    <a:lnTo>
                      <a:pt x="87" y="150"/>
                    </a:lnTo>
                    <a:lnTo>
                      <a:pt x="87" y="155"/>
                    </a:lnTo>
                    <a:lnTo>
                      <a:pt x="87" y="157"/>
                    </a:lnTo>
                    <a:lnTo>
                      <a:pt x="89" y="162"/>
                    </a:lnTo>
                    <a:lnTo>
                      <a:pt x="89" y="165"/>
                    </a:lnTo>
                    <a:lnTo>
                      <a:pt x="89" y="167"/>
                    </a:lnTo>
                    <a:lnTo>
                      <a:pt x="89" y="172"/>
                    </a:lnTo>
                    <a:lnTo>
                      <a:pt x="89" y="175"/>
                    </a:lnTo>
                    <a:lnTo>
                      <a:pt x="89" y="177"/>
                    </a:lnTo>
                    <a:lnTo>
                      <a:pt x="89" y="180"/>
                    </a:lnTo>
                    <a:lnTo>
                      <a:pt x="89" y="182"/>
                    </a:lnTo>
                    <a:lnTo>
                      <a:pt x="89" y="185"/>
                    </a:lnTo>
                    <a:lnTo>
                      <a:pt x="89" y="190"/>
                    </a:lnTo>
                    <a:lnTo>
                      <a:pt x="89" y="192"/>
                    </a:lnTo>
                    <a:lnTo>
                      <a:pt x="87" y="194"/>
                    </a:lnTo>
                    <a:lnTo>
                      <a:pt x="84" y="199"/>
                    </a:lnTo>
                    <a:lnTo>
                      <a:pt x="82" y="202"/>
                    </a:lnTo>
                    <a:lnTo>
                      <a:pt x="77" y="207"/>
                    </a:lnTo>
                    <a:lnTo>
                      <a:pt x="72" y="212"/>
                    </a:lnTo>
                    <a:lnTo>
                      <a:pt x="67" y="217"/>
                    </a:lnTo>
                    <a:lnTo>
                      <a:pt x="62" y="222"/>
                    </a:lnTo>
                    <a:lnTo>
                      <a:pt x="57" y="229"/>
                    </a:lnTo>
                    <a:lnTo>
                      <a:pt x="54" y="232"/>
                    </a:lnTo>
                    <a:lnTo>
                      <a:pt x="49" y="234"/>
                    </a:lnTo>
                    <a:lnTo>
                      <a:pt x="47" y="237"/>
                    </a:lnTo>
                    <a:lnTo>
                      <a:pt x="44" y="239"/>
                    </a:lnTo>
                    <a:lnTo>
                      <a:pt x="39" y="244"/>
                    </a:lnTo>
                    <a:lnTo>
                      <a:pt x="34" y="249"/>
                    </a:lnTo>
                    <a:lnTo>
                      <a:pt x="32" y="254"/>
                    </a:lnTo>
                    <a:lnTo>
                      <a:pt x="27" y="259"/>
                    </a:lnTo>
                    <a:lnTo>
                      <a:pt x="24" y="262"/>
                    </a:lnTo>
                    <a:lnTo>
                      <a:pt x="24" y="267"/>
                    </a:lnTo>
                    <a:lnTo>
                      <a:pt x="22" y="269"/>
                    </a:lnTo>
                    <a:lnTo>
                      <a:pt x="22" y="274"/>
                    </a:lnTo>
                    <a:lnTo>
                      <a:pt x="19" y="274"/>
                    </a:lnTo>
                    <a:lnTo>
                      <a:pt x="19" y="277"/>
                    </a:lnTo>
                    <a:lnTo>
                      <a:pt x="19" y="282"/>
                    </a:lnTo>
                    <a:lnTo>
                      <a:pt x="19" y="284"/>
                    </a:lnTo>
                    <a:lnTo>
                      <a:pt x="19" y="287"/>
                    </a:lnTo>
                    <a:lnTo>
                      <a:pt x="17" y="289"/>
                    </a:lnTo>
                    <a:lnTo>
                      <a:pt x="17" y="292"/>
                    </a:lnTo>
                    <a:lnTo>
                      <a:pt x="17" y="297"/>
                    </a:lnTo>
                    <a:lnTo>
                      <a:pt x="17" y="299"/>
                    </a:lnTo>
                    <a:lnTo>
                      <a:pt x="17" y="302"/>
                    </a:lnTo>
                    <a:lnTo>
                      <a:pt x="17" y="307"/>
                    </a:lnTo>
                    <a:lnTo>
                      <a:pt x="17" y="311"/>
                    </a:lnTo>
                    <a:lnTo>
                      <a:pt x="17" y="314"/>
                    </a:lnTo>
                    <a:lnTo>
                      <a:pt x="17" y="319"/>
                    </a:lnTo>
                    <a:lnTo>
                      <a:pt x="17" y="321"/>
                    </a:lnTo>
                    <a:lnTo>
                      <a:pt x="17" y="326"/>
                    </a:lnTo>
                    <a:lnTo>
                      <a:pt x="17" y="329"/>
                    </a:lnTo>
                    <a:lnTo>
                      <a:pt x="17" y="334"/>
                    </a:lnTo>
                    <a:lnTo>
                      <a:pt x="19" y="336"/>
                    </a:lnTo>
                    <a:lnTo>
                      <a:pt x="19" y="341"/>
                    </a:lnTo>
                    <a:lnTo>
                      <a:pt x="19" y="344"/>
                    </a:lnTo>
                    <a:lnTo>
                      <a:pt x="19" y="346"/>
                    </a:lnTo>
                    <a:lnTo>
                      <a:pt x="22" y="351"/>
                    </a:lnTo>
                    <a:lnTo>
                      <a:pt x="22" y="354"/>
                    </a:lnTo>
                    <a:lnTo>
                      <a:pt x="22" y="359"/>
                    </a:lnTo>
                    <a:lnTo>
                      <a:pt x="24" y="361"/>
                    </a:lnTo>
                    <a:lnTo>
                      <a:pt x="24" y="364"/>
                    </a:lnTo>
                    <a:lnTo>
                      <a:pt x="27" y="369"/>
                    </a:lnTo>
                    <a:lnTo>
                      <a:pt x="27" y="371"/>
                    </a:lnTo>
                    <a:lnTo>
                      <a:pt x="29" y="374"/>
                    </a:lnTo>
                    <a:lnTo>
                      <a:pt x="32" y="376"/>
                    </a:lnTo>
                    <a:lnTo>
                      <a:pt x="32" y="381"/>
                    </a:lnTo>
                    <a:lnTo>
                      <a:pt x="34" y="384"/>
                    </a:lnTo>
                    <a:lnTo>
                      <a:pt x="37" y="386"/>
                    </a:lnTo>
                    <a:lnTo>
                      <a:pt x="39" y="391"/>
                    </a:lnTo>
                    <a:lnTo>
                      <a:pt x="42" y="394"/>
                    </a:lnTo>
                    <a:lnTo>
                      <a:pt x="44" y="396"/>
                    </a:lnTo>
                    <a:lnTo>
                      <a:pt x="49" y="401"/>
                    </a:lnTo>
                    <a:lnTo>
                      <a:pt x="52" y="404"/>
                    </a:lnTo>
                    <a:lnTo>
                      <a:pt x="54" y="406"/>
                    </a:lnTo>
                    <a:lnTo>
                      <a:pt x="57" y="409"/>
                    </a:lnTo>
                    <a:lnTo>
                      <a:pt x="59" y="414"/>
                    </a:lnTo>
                    <a:lnTo>
                      <a:pt x="64" y="416"/>
                    </a:lnTo>
                    <a:lnTo>
                      <a:pt x="67" y="419"/>
                    </a:lnTo>
                    <a:lnTo>
                      <a:pt x="72" y="424"/>
                    </a:lnTo>
                    <a:lnTo>
                      <a:pt x="77" y="428"/>
                    </a:lnTo>
                    <a:lnTo>
                      <a:pt x="82" y="433"/>
                    </a:lnTo>
                    <a:lnTo>
                      <a:pt x="87" y="438"/>
                    </a:lnTo>
                    <a:lnTo>
                      <a:pt x="92" y="441"/>
                    </a:lnTo>
                    <a:lnTo>
                      <a:pt x="94" y="443"/>
                    </a:lnTo>
                    <a:lnTo>
                      <a:pt x="97" y="443"/>
                    </a:lnTo>
                    <a:lnTo>
                      <a:pt x="97" y="446"/>
                    </a:lnTo>
                    <a:lnTo>
                      <a:pt x="82" y="461"/>
                    </a:lnTo>
                    <a:lnTo>
                      <a:pt x="79" y="461"/>
                    </a:lnTo>
                    <a:lnTo>
                      <a:pt x="79" y="461"/>
                    </a:lnTo>
                    <a:lnTo>
                      <a:pt x="74" y="458"/>
                    </a:lnTo>
                    <a:lnTo>
                      <a:pt x="72" y="456"/>
                    </a:lnTo>
                    <a:lnTo>
                      <a:pt x="69" y="453"/>
                    </a:lnTo>
                    <a:lnTo>
                      <a:pt x="67" y="451"/>
                    </a:lnTo>
                    <a:lnTo>
                      <a:pt x="64" y="451"/>
                    </a:lnTo>
                    <a:lnTo>
                      <a:pt x="62" y="448"/>
                    </a:lnTo>
                    <a:lnTo>
                      <a:pt x="57" y="446"/>
                    </a:lnTo>
                    <a:lnTo>
                      <a:pt x="54" y="443"/>
                    </a:lnTo>
                    <a:lnTo>
                      <a:pt x="52" y="441"/>
                    </a:lnTo>
                    <a:lnTo>
                      <a:pt x="49" y="441"/>
                    </a:lnTo>
                    <a:lnTo>
                      <a:pt x="44" y="436"/>
                    </a:lnTo>
                    <a:lnTo>
                      <a:pt x="42" y="433"/>
                    </a:lnTo>
                    <a:lnTo>
                      <a:pt x="39" y="431"/>
                    </a:lnTo>
                    <a:lnTo>
                      <a:pt x="37" y="428"/>
                    </a:lnTo>
                    <a:lnTo>
                      <a:pt x="32" y="424"/>
                    </a:lnTo>
                    <a:lnTo>
                      <a:pt x="29" y="421"/>
                    </a:lnTo>
                    <a:lnTo>
                      <a:pt x="27" y="419"/>
                    </a:lnTo>
                    <a:lnTo>
                      <a:pt x="24" y="414"/>
                    </a:lnTo>
                    <a:lnTo>
                      <a:pt x="22" y="409"/>
                    </a:lnTo>
                    <a:lnTo>
                      <a:pt x="17" y="406"/>
                    </a:lnTo>
                    <a:lnTo>
                      <a:pt x="14" y="401"/>
                    </a:lnTo>
                    <a:lnTo>
                      <a:pt x="14" y="396"/>
                    </a:lnTo>
                    <a:lnTo>
                      <a:pt x="10" y="391"/>
                    </a:lnTo>
                    <a:lnTo>
                      <a:pt x="10" y="389"/>
                    </a:lnTo>
                    <a:lnTo>
                      <a:pt x="7" y="384"/>
                    </a:lnTo>
                    <a:lnTo>
                      <a:pt x="7" y="379"/>
                    </a:lnTo>
                    <a:lnTo>
                      <a:pt x="5" y="374"/>
                    </a:lnTo>
                    <a:lnTo>
                      <a:pt x="5" y="371"/>
                    </a:lnTo>
                    <a:lnTo>
                      <a:pt x="5" y="369"/>
                    </a:lnTo>
                    <a:lnTo>
                      <a:pt x="2" y="366"/>
                    </a:lnTo>
                    <a:lnTo>
                      <a:pt x="2" y="364"/>
                    </a:lnTo>
                    <a:lnTo>
                      <a:pt x="2" y="361"/>
                    </a:lnTo>
                    <a:lnTo>
                      <a:pt x="2" y="356"/>
                    </a:lnTo>
                    <a:lnTo>
                      <a:pt x="2" y="354"/>
                    </a:lnTo>
                    <a:lnTo>
                      <a:pt x="0" y="351"/>
                    </a:lnTo>
                    <a:lnTo>
                      <a:pt x="0" y="349"/>
                    </a:lnTo>
                    <a:lnTo>
                      <a:pt x="0" y="346"/>
                    </a:lnTo>
                    <a:lnTo>
                      <a:pt x="0" y="341"/>
                    </a:lnTo>
                    <a:lnTo>
                      <a:pt x="0" y="339"/>
                    </a:lnTo>
                    <a:lnTo>
                      <a:pt x="0" y="336"/>
                    </a:lnTo>
                    <a:lnTo>
                      <a:pt x="0" y="334"/>
                    </a:lnTo>
                    <a:lnTo>
                      <a:pt x="0" y="329"/>
                    </a:lnTo>
                    <a:lnTo>
                      <a:pt x="0" y="326"/>
                    </a:lnTo>
                    <a:lnTo>
                      <a:pt x="0" y="324"/>
                    </a:lnTo>
                    <a:lnTo>
                      <a:pt x="0" y="319"/>
                    </a:lnTo>
                    <a:lnTo>
                      <a:pt x="0" y="316"/>
                    </a:lnTo>
                    <a:lnTo>
                      <a:pt x="0" y="314"/>
                    </a:lnTo>
                    <a:lnTo>
                      <a:pt x="0" y="311"/>
                    </a:lnTo>
                    <a:lnTo>
                      <a:pt x="0" y="307"/>
                    </a:lnTo>
                    <a:lnTo>
                      <a:pt x="0" y="304"/>
                    </a:lnTo>
                    <a:lnTo>
                      <a:pt x="0" y="302"/>
                    </a:lnTo>
                    <a:lnTo>
                      <a:pt x="0" y="299"/>
                    </a:lnTo>
                    <a:lnTo>
                      <a:pt x="0" y="294"/>
                    </a:lnTo>
                    <a:lnTo>
                      <a:pt x="0" y="292"/>
                    </a:lnTo>
                    <a:lnTo>
                      <a:pt x="0" y="287"/>
                    </a:lnTo>
                    <a:lnTo>
                      <a:pt x="2" y="282"/>
                    </a:lnTo>
                    <a:lnTo>
                      <a:pt x="2" y="277"/>
                    </a:lnTo>
                    <a:lnTo>
                      <a:pt x="2" y="274"/>
                    </a:lnTo>
                    <a:lnTo>
                      <a:pt x="2" y="272"/>
                    </a:lnTo>
                    <a:lnTo>
                      <a:pt x="2" y="269"/>
                    </a:lnTo>
                    <a:lnTo>
                      <a:pt x="2" y="264"/>
                    </a:lnTo>
                    <a:lnTo>
                      <a:pt x="5" y="259"/>
                    </a:lnTo>
                    <a:lnTo>
                      <a:pt x="5" y="254"/>
                    </a:lnTo>
                    <a:lnTo>
                      <a:pt x="5" y="249"/>
                    </a:lnTo>
                    <a:lnTo>
                      <a:pt x="5" y="244"/>
                    </a:lnTo>
                    <a:lnTo>
                      <a:pt x="5" y="242"/>
                    </a:lnTo>
                    <a:lnTo>
                      <a:pt x="5" y="239"/>
                    </a:lnTo>
                    <a:lnTo>
                      <a:pt x="7" y="234"/>
                    </a:lnTo>
                    <a:lnTo>
                      <a:pt x="7" y="232"/>
                    </a:lnTo>
                    <a:lnTo>
                      <a:pt x="7" y="229"/>
                    </a:lnTo>
                    <a:lnTo>
                      <a:pt x="7" y="227"/>
                    </a:lnTo>
                    <a:lnTo>
                      <a:pt x="10" y="227"/>
                    </a:lnTo>
                    <a:lnTo>
                      <a:pt x="10" y="2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3747" name="Freeform 19">
                <a:extLst>
                  <a:ext uri="{FF2B5EF4-FFF2-40B4-BE49-F238E27FC236}">
                    <a16:creationId xmlns:a16="http://schemas.microsoft.com/office/drawing/2014/main" id="{15E1A8B2-EE2A-4000-8000-A70AC7861E3F}"/>
                  </a:ext>
                </a:extLst>
              </p:cNvPr>
              <p:cNvSpPr>
                <a:spLocks/>
              </p:cNvSpPr>
              <p:nvPr/>
            </p:nvSpPr>
            <p:spPr bwMode="auto">
              <a:xfrm>
                <a:off x="1650" y="2043"/>
                <a:ext cx="217" cy="75"/>
              </a:xfrm>
              <a:custGeom>
                <a:avLst/>
                <a:gdLst>
                  <a:gd name="T0" fmla="*/ 192 w 217"/>
                  <a:gd name="T1" fmla="*/ 72 h 75"/>
                  <a:gd name="T2" fmla="*/ 187 w 217"/>
                  <a:gd name="T3" fmla="*/ 65 h 75"/>
                  <a:gd name="T4" fmla="*/ 182 w 217"/>
                  <a:gd name="T5" fmla="*/ 58 h 75"/>
                  <a:gd name="T6" fmla="*/ 174 w 217"/>
                  <a:gd name="T7" fmla="*/ 50 h 75"/>
                  <a:gd name="T8" fmla="*/ 164 w 217"/>
                  <a:gd name="T9" fmla="*/ 45 h 75"/>
                  <a:gd name="T10" fmla="*/ 157 w 217"/>
                  <a:gd name="T11" fmla="*/ 40 h 75"/>
                  <a:gd name="T12" fmla="*/ 152 w 217"/>
                  <a:gd name="T13" fmla="*/ 38 h 75"/>
                  <a:gd name="T14" fmla="*/ 145 w 217"/>
                  <a:gd name="T15" fmla="*/ 38 h 75"/>
                  <a:gd name="T16" fmla="*/ 137 w 217"/>
                  <a:gd name="T17" fmla="*/ 38 h 75"/>
                  <a:gd name="T18" fmla="*/ 132 w 217"/>
                  <a:gd name="T19" fmla="*/ 38 h 75"/>
                  <a:gd name="T20" fmla="*/ 122 w 217"/>
                  <a:gd name="T21" fmla="*/ 38 h 75"/>
                  <a:gd name="T22" fmla="*/ 112 w 217"/>
                  <a:gd name="T23" fmla="*/ 40 h 75"/>
                  <a:gd name="T24" fmla="*/ 102 w 217"/>
                  <a:gd name="T25" fmla="*/ 43 h 75"/>
                  <a:gd name="T26" fmla="*/ 95 w 217"/>
                  <a:gd name="T27" fmla="*/ 48 h 75"/>
                  <a:gd name="T28" fmla="*/ 87 w 217"/>
                  <a:gd name="T29" fmla="*/ 48 h 75"/>
                  <a:gd name="T30" fmla="*/ 80 w 217"/>
                  <a:gd name="T31" fmla="*/ 50 h 75"/>
                  <a:gd name="T32" fmla="*/ 72 w 217"/>
                  <a:gd name="T33" fmla="*/ 53 h 75"/>
                  <a:gd name="T34" fmla="*/ 65 w 217"/>
                  <a:gd name="T35" fmla="*/ 55 h 75"/>
                  <a:gd name="T36" fmla="*/ 58 w 217"/>
                  <a:gd name="T37" fmla="*/ 58 h 75"/>
                  <a:gd name="T38" fmla="*/ 45 w 217"/>
                  <a:gd name="T39" fmla="*/ 63 h 75"/>
                  <a:gd name="T40" fmla="*/ 35 w 217"/>
                  <a:gd name="T41" fmla="*/ 65 h 75"/>
                  <a:gd name="T42" fmla="*/ 28 w 217"/>
                  <a:gd name="T43" fmla="*/ 70 h 75"/>
                  <a:gd name="T44" fmla="*/ 18 w 217"/>
                  <a:gd name="T45" fmla="*/ 72 h 75"/>
                  <a:gd name="T46" fmla="*/ 10 w 217"/>
                  <a:gd name="T47" fmla="*/ 72 h 75"/>
                  <a:gd name="T48" fmla="*/ 5 w 217"/>
                  <a:gd name="T49" fmla="*/ 75 h 75"/>
                  <a:gd name="T50" fmla="*/ 0 w 217"/>
                  <a:gd name="T51" fmla="*/ 72 h 75"/>
                  <a:gd name="T52" fmla="*/ 0 w 217"/>
                  <a:gd name="T53" fmla="*/ 67 h 75"/>
                  <a:gd name="T54" fmla="*/ 3 w 217"/>
                  <a:gd name="T55" fmla="*/ 60 h 75"/>
                  <a:gd name="T56" fmla="*/ 8 w 217"/>
                  <a:gd name="T57" fmla="*/ 53 h 75"/>
                  <a:gd name="T58" fmla="*/ 15 w 217"/>
                  <a:gd name="T59" fmla="*/ 45 h 75"/>
                  <a:gd name="T60" fmla="*/ 25 w 217"/>
                  <a:gd name="T61" fmla="*/ 35 h 75"/>
                  <a:gd name="T62" fmla="*/ 33 w 217"/>
                  <a:gd name="T63" fmla="*/ 28 h 75"/>
                  <a:gd name="T64" fmla="*/ 38 w 217"/>
                  <a:gd name="T65" fmla="*/ 25 h 75"/>
                  <a:gd name="T66" fmla="*/ 45 w 217"/>
                  <a:gd name="T67" fmla="*/ 20 h 75"/>
                  <a:gd name="T68" fmla="*/ 53 w 217"/>
                  <a:gd name="T69" fmla="*/ 15 h 75"/>
                  <a:gd name="T70" fmla="*/ 63 w 217"/>
                  <a:gd name="T71" fmla="*/ 13 h 75"/>
                  <a:gd name="T72" fmla="*/ 70 w 217"/>
                  <a:gd name="T73" fmla="*/ 10 h 75"/>
                  <a:gd name="T74" fmla="*/ 80 w 217"/>
                  <a:gd name="T75" fmla="*/ 8 h 75"/>
                  <a:gd name="T76" fmla="*/ 87 w 217"/>
                  <a:gd name="T77" fmla="*/ 5 h 75"/>
                  <a:gd name="T78" fmla="*/ 97 w 217"/>
                  <a:gd name="T79" fmla="*/ 3 h 75"/>
                  <a:gd name="T80" fmla="*/ 102 w 217"/>
                  <a:gd name="T81" fmla="*/ 0 h 75"/>
                  <a:gd name="T82" fmla="*/ 110 w 217"/>
                  <a:gd name="T83" fmla="*/ 0 h 75"/>
                  <a:gd name="T84" fmla="*/ 115 w 217"/>
                  <a:gd name="T85" fmla="*/ 0 h 75"/>
                  <a:gd name="T86" fmla="*/ 122 w 217"/>
                  <a:gd name="T87" fmla="*/ 0 h 75"/>
                  <a:gd name="T88" fmla="*/ 132 w 217"/>
                  <a:gd name="T89" fmla="*/ 0 h 75"/>
                  <a:gd name="T90" fmla="*/ 140 w 217"/>
                  <a:gd name="T91" fmla="*/ 3 h 75"/>
                  <a:gd name="T92" fmla="*/ 147 w 217"/>
                  <a:gd name="T93" fmla="*/ 5 h 75"/>
                  <a:gd name="T94" fmla="*/ 155 w 217"/>
                  <a:gd name="T95" fmla="*/ 8 h 75"/>
                  <a:gd name="T96" fmla="*/ 162 w 217"/>
                  <a:gd name="T97" fmla="*/ 10 h 75"/>
                  <a:gd name="T98" fmla="*/ 172 w 217"/>
                  <a:gd name="T99" fmla="*/ 15 h 75"/>
                  <a:gd name="T100" fmla="*/ 179 w 217"/>
                  <a:gd name="T101" fmla="*/ 20 h 75"/>
                  <a:gd name="T102" fmla="*/ 189 w 217"/>
                  <a:gd name="T103" fmla="*/ 28 h 75"/>
                  <a:gd name="T104" fmla="*/ 199 w 217"/>
                  <a:gd name="T105" fmla="*/ 35 h 75"/>
                  <a:gd name="T106" fmla="*/ 207 w 217"/>
                  <a:gd name="T107" fmla="*/ 43 h 75"/>
                  <a:gd name="T108" fmla="*/ 214 w 217"/>
                  <a:gd name="T109" fmla="*/ 50 h 75"/>
                  <a:gd name="T110" fmla="*/ 192 w 217"/>
                  <a:gd name="T11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7" h="75">
                    <a:moveTo>
                      <a:pt x="192" y="75"/>
                    </a:moveTo>
                    <a:lnTo>
                      <a:pt x="192" y="72"/>
                    </a:lnTo>
                    <a:lnTo>
                      <a:pt x="189" y="67"/>
                    </a:lnTo>
                    <a:lnTo>
                      <a:pt x="187" y="65"/>
                    </a:lnTo>
                    <a:lnTo>
                      <a:pt x="184" y="63"/>
                    </a:lnTo>
                    <a:lnTo>
                      <a:pt x="182" y="58"/>
                    </a:lnTo>
                    <a:lnTo>
                      <a:pt x="179" y="55"/>
                    </a:lnTo>
                    <a:lnTo>
                      <a:pt x="174" y="50"/>
                    </a:lnTo>
                    <a:lnTo>
                      <a:pt x="169" y="48"/>
                    </a:lnTo>
                    <a:lnTo>
                      <a:pt x="164" y="45"/>
                    </a:lnTo>
                    <a:lnTo>
                      <a:pt x="159" y="43"/>
                    </a:lnTo>
                    <a:lnTo>
                      <a:pt x="157" y="40"/>
                    </a:lnTo>
                    <a:lnTo>
                      <a:pt x="155" y="40"/>
                    </a:lnTo>
                    <a:lnTo>
                      <a:pt x="152" y="38"/>
                    </a:lnTo>
                    <a:lnTo>
                      <a:pt x="150" y="38"/>
                    </a:lnTo>
                    <a:lnTo>
                      <a:pt x="145" y="38"/>
                    </a:lnTo>
                    <a:lnTo>
                      <a:pt x="142" y="38"/>
                    </a:lnTo>
                    <a:lnTo>
                      <a:pt x="137" y="38"/>
                    </a:lnTo>
                    <a:lnTo>
                      <a:pt x="135" y="38"/>
                    </a:lnTo>
                    <a:lnTo>
                      <a:pt x="132" y="38"/>
                    </a:lnTo>
                    <a:lnTo>
                      <a:pt x="127" y="38"/>
                    </a:lnTo>
                    <a:lnTo>
                      <a:pt x="122" y="38"/>
                    </a:lnTo>
                    <a:lnTo>
                      <a:pt x="117" y="40"/>
                    </a:lnTo>
                    <a:lnTo>
                      <a:pt x="112" y="40"/>
                    </a:lnTo>
                    <a:lnTo>
                      <a:pt x="107" y="43"/>
                    </a:lnTo>
                    <a:lnTo>
                      <a:pt x="102" y="43"/>
                    </a:lnTo>
                    <a:lnTo>
                      <a:pt x="97" y="45"/>
                    </a:lnTo>
                    <a:lnTo>
                      <a:pt x="95" y="48"/>
                    </a:lnTo>
                    <a:lnTo>
                      <a:pt x="92" y="48"/>
                    </a:lnTo>
                    <a:lnTo>
                      <a:pt x="87" y="48"/>
                    </a:lnTo>
                    <a:lnTo>
                      <a:pt x="85" y="50"/>
                    </a:lnTo>
                    <a:lnTo>
                      <a:pt x="80" y="50"/>
                    </a:lnTo>
                    <a:lnTo>
                      <a:pt x="75" y="53"/>
                    </a:lnTo>
                    <a:lnTo>
                      <a:pt x="72" y="53"/>
                    </a:lnTo>
                    <a:lnTo>
                      <a:pt x="67" y="55"/>
                    </a:lnTo>
                    <a:lnTo>
                      <a:pt x="65" y="55"/>
                    </a:lnTo>
                    <a:lnTo>
                      <a:pt x="63" y="58"/>
                    </a:lnTo>
                    <a:lnTo>
                      <a:pt x="58" y="58"/>
                    </a:lnTo>
                    <a:lnTo>
                      <a:pt x="53" y="60"/>
                    </a:lnTo>
                    <a:lnTo>
                      <a:pt x="45" y="63"/>
                    </a:lnTo>
                    <a:lnTo>
                      <a:pt x="40" y="65"/>
                    </a:lnTo>
                    <a:lnTo>
                      <a:pt x="35" y="65"/>
                    </a:lnTo>
                    <a:lnTo>
                      <a:pt x="30" y="67"/>
                    </a:lnTo>
                    <a:lnTo>
                      <a:pt x="28" y="70"/>
                    </a:lnTo>
                    <a:lnTo>
                      <a:pt x="23" y="70"/>
                    </a:lnTo>
                    <a:lnTo>
                      <a:pt x="18" y="72"/>
                    </a:lnTo>
                    <a:lnTo>
                      <a:pt x="15" y="72"/>
                    </a:lnTo>
                    <a:lnTo>
                      <a:pt x="10" y="72"/>
                    </a:lnTo>
                    <a:lnTo>
                      <a:pt x="8" y="75"/>
                    </a:lnTo>
                    <a:lnTo>
                      <a:pt x="5" y="75"/>
                    </a:lnTo>
                    <a:lnTo>
                      <a:pt x="3" y="75"/>
                    </a:lnTo>
                    <a:lnTo>
                      <a:pt x="0" y="72"/>
                    </a:lnTo>
                    <a:lnTo>
                      <a:pt x="0" y="72"/>
                    </a:lnTo>
                    <a:lnTo>
                      <a:pt x="0" y="67"/>
                    </a:lnTo>
                    <a:lnTo>
                      <a:pt x="3" y="65"/>
                    </a:lnTo>
                    <a:lnTo>
                      <a:pt x="3" y="60"/>
                    </a:lnTo>
                    <a:lnTo>
                      <a:pt x="8" y="58"/>
                    </a:lnTo>
                    <a:lnTo>
                      <a:pt x="8" y="53"/>
                    </a:lnTo>
                    <a:lnTo>
                      <a:pt x="13" y="48"/>
                    </a:lnTo>
                    <a:lnTo>
                      <a:pt x="15" y="45"/>
                    </a:lnTo>
                    <a:lnTo>
                      <a:pt x="20" y="40"/>
                    </a:lnTo>
                    <a:lnTo>
                      <a:pt x="25" y="35"/>
                    </a:lnTo>
                    <a:lnTo>
                      <a:pt x="30" y="30"/>
                    </a:lnTo>
                    <a:lnTo>
                      <a:pt x="33" y="28"/>
                    </a:lnTo>
                    <a:lnTo>
                      <a:pt x="35" y="25"/>
                    </a:lnTo>
                    <a:lnTo>
                      <a:pt x="38" y="25"/>
                    </a:lnTo>
                    <a:lnTo>
                      <a:pt x="43" y="23"/>
                    </a:lnTo>
                    <a:lnTo>
                      <a:pt x="45" y="20"/>
                    </a:lnTo>
                    <a:lnTo>
                      <a:pt x="50" y="18"/>
                    </a:lnTo>
                    <a:lnTo>
                      <a:pt x="53" y="15"/>
                    </a:lnTo>
                    <a:lnTo>
                      <a:pt x="58" y="15"/>
                    </a:lnTo>
                    <a:lnTo>
                      <a:pt x="63" y="13"/>
                    </a:lnTo>
                    <a:lnTo>
                      <a:pt x="65" y="13"/>
                    </a:lnTo>
                    <a:lnTo>
                      <a:pt x="70" y="10"/>
                    </a:lnTo>
                    <a:lnTo>
                      <a:pt x="75" y="8"/>
                    </a:lnTo>
                    <a:lnTo>
                      <a:pt x="80" y="8"/>
                    </a:lnTo>
                    <a:lnTo>
                      <a:pt x="85" y="5"/>
                    </a:lnTo>
                    <a:lnTo>
                      <a:pt x="87" y="5"/>
                    </a:lnTo>
                    <a:lnTo>
                      <a:pt x="92" y="3"/>
                    </a:lnTo>
                    <a:lnTo>
                      <a:pt x="97" y="3"/>
                    </a:lnTo>
                    <a:lnTo>
                      <a:pt x="100" y="3"/>
                    </a:lnTo>
                    <a:lnTo>
                      <a:pt x="102" y="0"/>
                    </a:lnTo>
                    <a:lnTo>
                      <a:pt x="107" y="0"/>
                    </a:lnTo>
                    <a:lnTo>
                      <a:pt x="110" y="0"/>
                    </a:lnTo>
                    <a:lnTo>
                      <a:pt x="112" y="0"/>
                    </a:lnTo>
                    <a:lnTo>
                      <a:pt x="115" y="0"/>
                    </a:lnTo>
                    <a:lnTo>
                      <a:pt x="117" y="0"/>
                    </a:lnTo>
                    <a:lnTo>
                      <a:pt x="122" y="0"/>
                    </a:lnTo>
                    <a:lnTo>
                      <a:pt x="127" y="0"/>
                    </a:lnTo>
                    <a:lnTo>
                      <a:pt x="132" y="0"/>
                    </a:lnTo>
                    <a:lnTo>
                      <a:pt x="137" y="3"/>
                    </a:lnTo>
                    <a:lnTo>
                      <a:pt x="140" y="3"/>
                    </a:lnTo>
                    <a:lnTo>
                      <a:pt x="145" y="5"/>
                    </a:lnTo>
                    <a:lnTo>
                      <a:pt x="147" y="5"/>
                    </a:lnTo>
                    <a:lnTo>
                      <a:pt x="152" y="5"/>
                    </a:lnTo>
                    <a:lnTo>
                      <a:pt x="155" y="8"/>
                    </a:lnTo>
                    <a:lnTo>
                      <a:pt x="159" y="8"/>
                    </a:lnTo>
                    <a:lnTo>
                      <a:pt x="162" y="10"/>
                    </a:lnTo>
                    <a:lnTo>
                      <a:pt x="167" y="13"/>
                    </a:lnTo>
                    <a:lnTo>
                      <a:pt x="172" y="15"/>
                    </a:lnTo>
                    <a:lnTo>
                      <a:pt x="177" y="18"/>
                    </a:lnTo>
                    <a:lnTo>
                      <a:pt x="179" y="20"/>
                    </a:lnTo>
                    <a:lnTo>
                      <a:pt x="184" y="25"/>
                    </a:lnTo>
                    <a:lnTo>
                      <a:pt x="189" y="28"/>
                    </a:lnTo>
                    <a:lnTo>
                      <a:pt x="194" y="33"/>
                    </a:lnTo>
                    <a:lnTo>
                      <a:pt x="199" y="35"/>
                    </a:lnTo>
                    <a:lnTo>
                      <a:pt x="202" y="40"/>
                    </a:lnTo>
                    <a:lnTo>
                      <a:pt x="207" y="43"/>
                    </a:lnTo>
                    <a:lnTo>
                      <a:pt x="209" y="48"/>
                    </a:lnTo>
                    <a:lnTo>
                      <a:pt x="214" y="50"/>
                    </a:lnTo>
                    <a:lnTo>
                      <a:pt x="217" y="53"/>
                    </a:lnTo>
                    <a:lnTo>
                      <a:pt x="192" y="75"/>
                    </a:lnTo>
                    <a:lnTo>
                      <a:pt x="192"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3748" name="Freeform 20">
                <a:extLst>
                  <a:ext uri="{FF2B5EF4-FFF2-40B4-BE49-F238E27FC236}">
                    <a16:creationId xmlns:a16="http://schemas.microsoft.com/office/drawing/2014/main" id="{35218508-2707-4256-8B35-8D1D8F4C55A0}"/>
                  </a:ext>
                </a:extLst>
              </p:cNvPr>
              <p:cNvSpPr>
                <a:spLocks/>
              </p:cNvSpPr>
              <p:nvPr/>
            </p:nvSpPr>
            <p:spPr bwMode="auto">
              <a:xfrm>
                <a:off x="1484" y="1635"/>
                <a:ext cx="522" cy="807"/>
              </a:xfrm>
              <a:custGeom>
                <a:avLst/>
                <a:gdLst>
                  <a:gd name="T0" fmla="*/ 482 w 522"/>
                  <a:gd name="T1" fmla="*/ 690 h 807"/>
                  <a:gd name="T2" fmla="*/ 393 w 522"/>
                  <a:gd name="T3" fmla="*/ 727 h 807"/>
                  <a:gd name="T4" fmla="*/ 365 w 522"/>
                  <a:gd name="T5" fmla="*/ 744 h 807"/>
                  <a:gd name="T6" fmla="*/ 328 w 522"/>
                  <a:gd name="T7" fmla="*/ 759 h 807"/>
                  <a:gd name="T8" fmla="*/ 288 w 522"/>
                  <a:gd name="T9" fmla="*/ 767 h 807"/>
                  <a:gd name="T10" fmla="*/ 236 w 522"/>
                  <a:gd name="T11" fmla="*/ 772 h 807"/>
                  <a:gd name="T12" fmla="*/ 176 w 522"/>
                  <a:gd name="T13" fmla="*/ 772 h 807"/>
                  <a:gd name="T14" fmla="*/ 129 w 522"/>
                  <a:gd name="T15" fmla="*/ 762 h 807"/>
                  <a:gd name="T16" fmla="*/ 94 w 522"/>
                  <a:gd name="T17" fmla="*/ 744 h 807"/>
                  <a:gd name="T18" fmla="*/ 62 w 522"/>
                  <a:gd name="T19" fmla="*/ 719 h 807"/>
                  <a:gd name="T20" fmla="*/ 40 w 522"/>
                  <a:gd name="T21" fmla="*/ 682 h 807"/>
                  <a:gd name="T22" fmla="*/ 32 w 522"/>
                  <a:gd name="T23" fmla="*/ 652 h 807"/>
                  <a:gd name="T24" fmla="*/ 30 w 522"/>
                  <a:gd name="T25" fmla="*/ 617 h 807"/>
                  <a:gd name="T26" fmla="*/ 40 w 522"/>
                  <a:gd name="T27" fmla="*/ 583 h 807"/>
                  <a:gd name="T28" fmla="*/ 54 w 522"/>
                  <a:gd name="T29" fmla="*/ 548 h 807"/>
                  <a:gd name="T30" fmla="*/ 77 w 522"/>
                  <a:gd name="T31" fmla="*/ 510 h 807"/>
                  <a:gd name="T32" fmla="*/ 94 w 522"/>
                  <a:gd name="T33" fmla="*/ 480 h 807"/>
                  <a:gd name="T34" fmla="*/ 99 w 522"/>
                  <a:gd name="T35" fmla="*/ 446 h 807"/>
                  <a:gd name="T36" fmla="*/ 114 w 522"/>
                  <a:gd name="T37" fmla="*/ 381 h 807"/>
                  <a:gd name="T38" fmla="*/ 134 w 522"/>
                  <a:gd name="T39" fmla="*/ 304 h 807"/>
                  <a:gd name="T40" fmla="*/ 159 w 522"/>
                  <a:gd name="T41" fmla="*/ 224 h 807"/>
                  <a:gd name="T42" fmla="*/ 186 w 522"/>
                  <a:gd name="T43" fmla="*/ 154 h 807"/>
                  <a:gd name="T44" fmla="*/ 216 w 522"/>
                  <a:gd name="T45" fmla="*/ 110 h 807"/>
                  <a:gd name="T46" fmla="*/ 251 w 522"/>
                  <a:gd name="T47" fmla="*/ 82 h 807"/>
                  <a:gd name="T48" fmla="*/ 291 w 522"/>
                  <a:gd name="T49" fmla="*/ 60 h 807"/>
                  <a:gd name="T50" fmla="*/ 330 w 522"/>
                  <a:gd name="T51" fmla="*/ 45 h 807"/>
                  <a:gd name="T52" fmla="*/ 368 w 522"/>
                  <a:gd name="T53" fmla="*/ 32 h 807"/>
                  <a:gd name="T54" fmla="*/ 400 w 522"/>
                  <a:gd name="T55" fmla="*/ 22 h 807"/>
                  <a:gd name="T56" fmla="*/ 373 w 522"/>
                  <a:gd name="T57" fmla="*/ 2 h 807"/>
                  <a:gd name="T58" fmla="*/ 333 w 522"/>
                  <a:gd name="T59" fmla="*/ 12 h 807"/>
                  <a:gd name="T60" fmla="*/ 298 w 522"/>
                  <a:gd name="T61" fmla="*/ 22 h 807"/>
                  <a:gd name="T62" fmla="*/ 258 w 522"/>
                  <a:gd name="T63" fmla="*/ 37 h 807"/>
                  <a:gd name="T64" fmla="*/ 221 w 522"/>
                  <a:gd name="T65" fmla="*/ 57 h 807"/>
                  <a:gd name="T66" fmla="*/ 184 w 522"/>
                  <a:gd name="T67" fmla="*/ 82 h 807"/>
                  <a:gd name="T68" fmla="*/ 151 w 522"/>
                  <a:gd name="T69" fmla="*/ 132 h 807"/>
                  <a:gd name="T70" fmla="*/ 124 w 522"/>
                  <a:gd name="T71" fmla="*/ 209 h 807"/>
                  <a:gd name="T72" fmla="*/ 99 w 522"/>
                  <a:gd name="T73" fmla="*/ 296 h 807"/>
                  <a:gd name="T74" fmla="*/ 82 w 522"/>
                  <a:gd name="T75" fmla="*/ 378 h 807"/>
                  <a:gd name="T76" fmla="*/ 69 w 522"/>
                  <a:gd name="T77" fmla="*/ 441 h 807"/>
                  <a:gd name="T78" fmla="*/ 64 w 522"/>
                  <a:gd name="T79" fmla="*/ 471 h 807"/>
                  <a:gd name="T80" fmla="*/ 44 w 522"/>
                  <a:gd name="T81" fmla="*/ 503 h 807"/>
                  <a:gd name="T82" fmla="*/ 30 w 522"/>
                  <a:gd name="T83" fmla="*/ 538 h 807"/>
                  <a:gd name="T84" fmla="*/ 15 w 522"/>
                  <a:gd name="T85" fmla="*/ 580 h 807"/>
                  <a:gd name="T86" fmla="*/ 2 w 522"/>
                  <a:gd name="T87" fmla="*/ 625 h 807"/>
                  <a:gd name="T88" fmla="*/ 0 w 522"/>
                  <a:gd name="T89" fmla="*/ 670 h 807"/>
                  <a:gd name="T90" fmla="*/ 7 w 522"/>
                  <a:gd name="T91" fmla="*/ 707 h 807"/>
                  <a:gd name="T92" fmla="*/ 30 w 522"/>
                  <a:gd name="T93" fmla="*/ 739 h 807"/>
                  <a:gd name="T94" fmla="*/ 64 w 522"/>
                  <a:gd name="T95" fmla="*/ 767 h 807"/>
                  <a:gd name="T96" fmla="*/ 107 w 522"/>
                  <a:gd name="T97" fmla="*/ 787 h 807"/>
                  <a:gd name="T98" fmla="*/ 151 w 522"/>
                  <a:gd name="T99" fmla="*/ 799 h 807"/>
                  <a:gd name="T100" fmla="*/ 196 w 522"/>
                  <a:gd name="T101" fmla="*/ 804 h 807"/>
                  <a:gd name="T102" fmla="*/ 236 w 522"/>
                  <a:gd name="T103" fmla="*/ 807 h 807"/>
                  <a:gd name="T104" fmla="*/ 276 w 522"/>
                  <a:gd name="T105" fmla="*/ 802 h 807"/>
                  <a:gd name="T106" fmla="*/ 313 w 522"/>
                  <a:gd name="T107" fmla="*/ 792 h 807"/>
                  <a:gd name="T108" fmla="*/ 348 w 522"/>
                  <a:gd name="T109" fmla="*/ 779 h 807"/>
                  <a:gd name="T110" fmla="*/ 390 w 522"/>
                  <a:gd name="T111" fmla="*/ 759 h 807"/>
                  <a:gd name="T112" fmla="*/ 413 w 522"/>
                  <a:gd name="T113" fmla="*/ 757 h 807"/>
                  <a:gd name="T114" fmla="*/ 447 w 522"/>
                  <a:gd name="T115" fmla="*/ 757 h 807"/>
                  <a:gd name="T116" fmla="*/ 482 w 522"/>
                  <a:gd name="T117" fmla="*/ 737 h 807"/>
                  <a:gd name="T118" fmla="*/ 507 w 522"/>
                  <a:gd name="T119" fmla="*/ 707 h 807"/>
                  <a:gd name="T120" fmla="*/ 522 w 522"/>
                  <a:gd name="T121" fmla="*/ 675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2" h="807">
                    <a:moveTo>
                      <a:pt x="495" y="662"/>
                    </a:moveTo>
                    <a:lnTo>
                      <a:pt x="492" y="662"/>
                    </a:lnTo>
                    <a:lnTo>
                      <a:pt x="492" y="662"/>
                    </a:lnTo>
                    <a:lnTo>
                      <a:pt x="492" y="665"/>
                    </a:lnTo>
                    <a:lnTo>
                      <a:pt x="492" y="667"/>
                    </a:lnTo>
                    <a:lnTo>
                      <a:pt x="490" y="670"/>
                    </a:lnTo>
                    <a:lnTo>
                      <a:pt x="487" y="675"/>
                    </a:lnTo>
                    <a:lnTo>
                      <a:pt x="487" y="680"/>
                    </a:lnTo>
                    <a:lnTo>
                      <a:pt x="485" y="685"/>
                    </a:lnTo>
                    <a:lnTo>
                      <a:pt x="482" y="690"/>
                    </a:lnTo>
                    <a:lnTo>
                      <a:pt x="477" y="695"/>
                    </a:lnTo>
                    <a:lnTo>
                      <a:pt x="475" y="700"/>
                    </a:lnTo>
                    <a:lnTo>
                      <a:pt x="472" y="705"/>
                    </a:lnTo>
                    <a:lnTo>
                      <a:pt x="465" y="709"/>
                    </a:lnTo>
                    <a:lnTo>
                      <a:pt x="462" y="714"/>
                    </a:lnTo>
                    <a:lnTo>
                      <a:pt x="457" y="719"/>
                    </a:lnTo>
                    <a:lnTo>
                      <a:pt x="455" y="722"/>
                    </a:lnTo>
                    <a:lnTo>
                      <a:pt x="452" y="724"/>
                    </a:lnTo>
                    <a:lnTo>
                      <a:pt x="450" y="727"/>
                    </a:lnTo>
                    <a:lnTo>
                      <a:pt x="393" y="727"/>
                    </a:lnTo>
                    <a:lnTo>
                      <a:pt x="390" y="727"/>
                    </a:lnTo>
                    <a:lnTo>
                      <a:pt x="390" y="729"/>
                    </a:lnTo>
                    <a:lnTo>
                      <a:pt x="388" y="729"/>
                    </a:lnTo>
                    <a:lnTo>
                      <a:pt x="383" y="734"/>
                    </a:lnTo>
                    <a:lnTo>
                      <a:pt x="380" y="734"/>
                    </a:lnTo>
                    <a:lnTo>
                      <a:pt x="380" y="737"/>
                    </a:lnTo>
                    <a:lnTo>
                      <a:pt x="375" y="739"/>
                    </a:lnTo>
                    <a:lnTo>
                      <a:pt x="373" y="739"/>
                    </a:lnTo>
                    <a:lnTo>
                      <a:pt x="370" y="742"/>
                    </a:lnTo>
                    <a:lnTo>
                      <a:pt x="365" y="744"/>
                    </a:lnTo>
                    <a:lnTo>
                      <a:pt x="360" y="747"/>
                    </a:lnTo>
                    <a:lnTo>
                      <a:pt x="358" y="749"/>
                    </a:lnTo>
                    <a:lnTo>
                      <a:pt x="350" y="749"/>
                    </a:lnTo>
                    <a:lnTo>
                      <a:pt x="345" y="752"/>
                    </a:lnTo>
                    <a:lnTo>
                      <a:pt x="343" y="754"/>
                    </a:lnTo>
                    <a:lnTo>
                      <a:pt x="340" y="754"/>
                    </a:lnTo>
                    <a:lnTo>
                      <a:pt x="338" y="757"/>
                    </a:lnTo>
                    <a:lnTo>
                      <a:pt x="333" y="757"/>
                    </a:lnTo>
                    <a:lnTo>
                      <a:pt x="330" y="757"/>
                    </a:lnTo>
                    <a:lnTo>
                      <a:pt x="328" y="759"/>
                    </a:lnTo>
                    <a:lnTo>
                      <a:pt x="323" y="759"/>
                    </a:lnTo>
                    <a:lnTo>
                      <a:pt x="321" y="762"/>
                    </a:lnTo>
                    <a:lnTo>
                      <a:pt x="316" y="762"/>
                    </a:lnTo>
                    <a:lnTo>
                      <a:pt x="313" y="762"/>
                    </a:lnTo>
                    <a:lnTo>
                      <a:pt x="308" y="764"/>
                    </a:lnTo>
                    <a:lnTo>
                      <a:pt x="306" y="764"/>
                    </a:lnTo>
                    <a:lnTo>
                      <a:pt x="301" y="764"/>
                    </a:lnTo>
                    <a:lnTo>
                      <a:pt x="296" y="767"/>
                    </a:lnTo>
                    <a:lnTo>
                      <a:pt x="291" y="767"/>
                    </a:lnTo>
                    <a:lnTo>
                      <a:pt x="288" y="767"/>
                    </a:lnTo>
                    <a:lnTo>
                      <a:pt x="283" y="767"/>
                    </a:lnTo>
                    <a:lnTo>
                      <a:pt x="278" y="769"/>
                    </a:lnTo>
                    <a:lnTo>
                      <a:pt x="273" y="769"/>
                    </a:lnTo>
                    <a:lnTo>
                      <a:pt x="268" y="769"/>
                    </a:lnTo>
                    <a:lnTo>
                      <a:pt x="263" y="769"/>
                    </a:lnTo>
                    <a:lnTo>
                      <a:pt x="258" y="772"/>
                    </a:lnTo>
                    <a:lnTo>
                      <a:pt x="251" y="772"/>
                    </a:lnTo>
                    <a:lnTo>
                      <a:pt x="246" y="772"/>
                    </a:lnTo>
                    <a:lnTo>
                      <a:pt x="241" y="772"/>
                    </a:lnTo>
                    <a:lnTo>
                      <a:pt x="236" y="772"/>
                    </a:lnTo>
                    <a:lnTo>
                      <a:pt x="229" y="772"/>
                    </a:lnTo>
                    <a:lnTo>
                      <a:pt x="224" y="774"/>
                    </a:lnTo>
                    <a:lnTo>
                      <a:pt x="216" y="772"/>
                    </a:lnTo>
                    <a:lnTo>
                      <a:pt x="211" y="772"/>
                    </a:lnTo>
                    <a:lnTo>
                      <a:pt x="204" y="772"/>
                    </a:lnTo>
                    <a:lnTo>
                      <a:pt x="199" y="772"/>
                    </a:lnTo>
                    <a:lnTo>
                      <a:pt x="194" y="772"/>
                    </a:lnTo>
                    <a:lnTo>
                      <a:pt x="186" y="772"/>
                    </a:lnTo>
                    <a:lnTo>
                      <a:pt x="181" y="772"/>
                    </a:lnTo>
                    <a:lnTo>
                      <a:pt x="176" y="772"/>
                    </a:lnTo>
                    <a:lnTo>
                      <a:pt x="171" y="769"/>
                    </a:lnTo>
                    <a:lnTo>
                      <a:pt x="166" y="769"/>
                    </a:lnTo>
                    <a:lnTo>
                      <a:pt x="161" y="769"/>
                    </a:lnTo>
                    <a:lnTo>
                      <a:pt x="156" y="769"/>
                    </a:lnTo>
                    <a:lnTo>
                      <a:pt x="151" y="767"/>
                    </a:lnTo>
                    <a:lnTo>
                      <a:pt x="146" y="767"/>
                    </a:lnTo>
                    <a:lnTo>
                      <a:pt x="144" y="764"/>
                    </a:lnTo>
                    <a:lnTo>
                      <a:pt x="139" y="764"/>
                    </a:lnTo>
                    <a:lnTo>
                      <a:pt x="134" y="762"/>
                    </a:lnTo>
                    <a:lnTo>
                      <a:pt x="129" y="762"/>
                    </a:lnTo>
                    <a:lnTo>
                      <a:pt x="127" y="759"/>
                    </a:lnTo>
                    <a:lnTo>
                      <a:pt x="122" y="759"/>
                    </a:lnTo>
                    <a:lnTo>
                      <a:pt x="117" y="757"/>
                    </a:lnTo>
                    <a:lnTo>
                      <a:pt x="114" y="757"/>
                    </a:lnTo>
                    <a:lnTo>
                      <a:pt x="109" y="754"/>
                    </a:lnTo>
                    <a:lnTo>
                      <a:pt x="107" y="752"/>
                    </a:lnTo>
                    <a:lnTo>
                      <a:pt x="104" y="752"/>
                    </a:lnTo>
                    <a:lnTo>
                      <a:pt x="99" y="749"/>
                    </a:lnTo>
                    <a:lnTo>
                      <a:pt x="97" y="747"/>
                    </a:lnTo>
                    <a:lnTo>
                      <a:pt x="94" y="744"/>
                    </a:lnTo>
                    <a:lnTo>
                      <a:pt x="92" y="744"/>
                    </a:lnTo>
                    <a:lnTo>
                      <a:pt x="87" y="742"/>
                    </a:lnTo>
                    <a:lnTo>
                      <a:pt x="84" y="739"/>
                    </a:lnTo>
                    <a:lnTo>
                      <a:pt x="82" y="739"/>
                    </a:lnTo>
                    <a:lnTo>
                      <a:pt x="79" y="734"/>
                    </a:lnTo>
                    <a:lnTo>
                      <a:pt x="77" y="734"/>
                    </a:lnTo>
                    <a:lnTo>
                      <a:pt x="74" y="732"/>
                    </a:lnTo>
                    <a:lnTo>
                      <a:pt x="72" y="729"/>
                    </a:lnTo>
                    <a:lnTo>
                      <a:pt x="67" y="724"/>
                    </a:lnTo>
                    <a:lnTo>
                      <a:pt x="62" y="719"/>
                    </a:lnTo>
                    <a:lnTo>
                      <a:pt x="57" y="714"/>
                    </a:lnTo>
                    <a:lnTo>
                      <a:pt x="54" y="709"/>
                    </a:lnTo>
                    <a:lnTo>
                      <a:pt x="52" y="705"/>
                    </a:lnTo>
                    <a:lnTo>
                      <a:pt x="47" y="700"/>
                    </a:lnTo>
                    <a:lnTo>
                      <a:pt x="47" y="697"/>
                    </a:lnTo>
                    <a:lnTo>
                      <a:pt x="44" y="695"/>
                    </a:lnTo>
                    <a:lnTo>
                      <a:pt x="42" y="690"/>
                    </a:lnTo>
                    <a:lnTo>
                      <a:pt x="42" y="687"/>
                    </a:lnTo>
                    <a:lnTo>
                      <a:pt x="40" y="685"/>
                    </a:lnTo>
                    <a:lnTo>
                      <a:pt x="40" y="682"/>
                    </a:lnTo>
                    <a:lnTo>
                      <a:pt x="37" y="680"/>
                    </a:lnTo>
                    <a:lnTo>
                      <a:pt x="37" y="677"/>
                    </a:lnTo>
                    <a:lnTo>
                      <a:pt x="37" y="672"/>
                    </a:lnTo>
                    <a:lnTo>
                      <a:pt x="35" y="670"/>
                    </a:lnTo>
                    <a:lnTo>
                      <a:pt x="35" y="667"/>
                    </a:lnTo>
                    <a:lnTo>
                      <a:pt x="35" y="662"/>
                    </a:lnTo>
                    <a:lnTo>
                      <a:pt x="32" y="660"/>
                    </a:lnTo>
                    <a:lnTo>
                      <a:pt x="32" y="657"/>
                    </a:lnTo>
                    <a:lnTo>
                      <a:pt x="32" y="655"/>
                    </a:lnTo>
                    <a:lnTo>
                      <a:pt x="32" y="652"/>
                    </a:lnTo>
                    <a:lnTo>
                      <a:pt x="30" y="647"/>
                    </a:lnTo>
                    <a:lnTo>
                      <a:pt x="30" y="645"/>
                    </a:lnTo>
                    <a:lnTo>
                      <a:pt x="30" y="640"/>
                    </a:lnTo>
                    <a:lnTo>
                      <a:pt x="30" y="637"/>
                    </a:lnTo>
                    <a:lnTo>
                      <a:pt x="30" y="635"/>
                    </a:lnTo>
                    <a:lnTo>
                      <a:pt x="30" y="630"/>
                    </a:lnTo>
                    <a:lnTo>
                      <a:pt x="30" y="627"/>
                    </a:lnTo>
                    <a:lnTo>
                      <a:pt x="30" y="625"/>
                    </a:lnTo>
                    <a:lnTo>
                      <a:pt x="30" y="620"/>
                    </a:lnTo>
                    <a:lnTo>
                      <a:pt x="30" y="617"/>
                    </a:lnTo>
                    <a:lnTo>
                      <a:pt x="30" y="612"/>
                    </a:lnTo>
                    <a:lnTo>
                      <a:pt x="32" y="610"/>
                    </a:lnTo>
                    <a:lnTo>
                      <a:pt x="32" y="607"/>
                    </a:lnTo>
                    <a:lnTo>
                      <a:pt x="32" y="602"/>
                    </a:lnTo>
                    <a:lnTo>
                      <a:pt x="35" y="600"/>
                    </a:lnTo>
                    <a:lnTo>
                      <a:pt x="35" y="597"/>
                    </a:lnTo>
                    <a:lnTo>
                      <a:pt x="35" y="592"/>
                    </a:lnTo>
                    <a:lnTo>
                      <a:pt x="37" y="590"/>
                    </a:lnTo>
                    <a:lnTo>
                      <a:pt x="37" y="585"/>
                    </a:lnTo>
                    <a:lnTo>
                      <a:pt x="40" y="583"/>
                    </a:lnTo>
                    <a:lnTo>
                      <a:pt x="40" y="578"/>
                    </a:lnTo>
                    <a:lnTo>
                      <a:pt x="42" y="575"/>
                    </a:lnTo>
                    <a:lnTo>
                      <a:pt x="42" y="573"/>
                    </a:lnTo>
                    <a:lnTo>
                      <a:pt x="44" y="568"/>
                    </a:lnTo>
                    <a:lnTo>
                      <a:pt x="47" y="565"/>
                    </a:lnTo>
                    <a:lnTo>
                      <a:pt x="47" y="560"/>
                    </a:lnTo>
                    <a:lnTo>
                      <a:pt x="49" y="558"/>
                    </a:lnTo>
                    <a:lnTo>
                      <a:pt x="52" y="555"/>
                    </a:lnTo>
                    <a:lnTo>
                      <a:pt x="52" y="553"/>
                    </a:lnTo>
                    <a:lnTo>
                      <a:pt x="54" y="548"/>
                    </a:lnTo>
                    <a:lnTo>
                      <a:pt x="54" y="545"/>
                    </a:lnTo>
                    <a:lnTo>
                      <a:pt x="57" y="543"/>
                    </a:lnTo>
                    <a:lnTo>
                      <a:pt x="59" y="540"/>
                    </a:lnTo>
                    <a:lnTo>
                      <a:pt x="62" y="535"/>
                    </a:lnTo>
                    <a:lnTo>
                      <a:pt x="62" y="533"/>
                    </a:lnTo>
                    <a:lnTo>
                      <a:pt x="64" y="530"/>
                    </a:lnTo>
                    <a:lnTo>
                      <a:pt x="67" y="523"/>
                    </a:lnTo>
                    <a:lnTo>
                      <a:pt x="69" y="520"/>
                    </a:lnTo>
                    <a:lnTo>
                      <a:pt x="72" y="513"/>
                    </a:lnTo>
                    <a:lnTo>
                      <a:pt x="77" y="510"/>
                    </a:lnTo>
                    <a:lnTo>
                      <a:pt x="79" y="505"/>
                    </a:lnTo>
                    <a:lnTo>
                      <a:pt x="82" y="500"/>
                    </a:lnTo>
                    <a:lnTo>
                      <a:pt x="84" y="495"/>
                    </a:lnTo>
                    <a:lnTo>
                      <a:pt x="87" y="493"/>
                    </a:lnTo>
                    <a:lnTo>
                      <a:pt x="87" y="490"/>
                    </a:lnTo>
                    <a:lnTo>
                      <a:pt x="89" y="488"/>
                    </a:lnTo>
                    <a:lnTo>
                      <a:pt x="92" y="485"/>
                    </a:lnTo>
                    <a:lnTo>
                      <a:pt x="94" y="485"/>
                    </a:lnTo>
                    <a:lnTo>
                      <a:pt x="94" y="483"/>
                    </a:lnTo>
                    <a:lnTo>
                      <a:pt x="94" y="480"/>
                    </a:lnTo>
                    <a:lnTo>
                      <a:pt x="94" y="478"/>
                    </a:lnTo>
                    <a:lnTo>
                      <a:pt x="94" y="475"/>
                    </a:lnTo>
                    <a:lnTo>
                      <a:pt x="94" y="473"/>
                    </a:lnTo>
                    <a:lnTo>
                      <a:pt x="97" y="471"/>
                    </a:lnTo>
                    <a:lnTo>
                      <a:pt x="97" y="468"/>
                    </a:lnTo>
                    <a:lnTo>
                      <a:pt x="97" y="463"/>
                    </a:lnTo>
                    <a:lnTo>
                      <a:pt x="97" y="458"/>
                    </a:lnTo>
                    <a:lnTo>
                      <a:pt x="99" y="456"/>
                    </a:lnTo>
                    <a:lnTo>
                      <a:pt x="99" y="451"/>
                    </a:lnTo>
                    <a:lnTo>
                      <a:pt x="99" y="446"/>
                    </a:lnTo>
                    <a:lnTo>
                      <a:pt x="102" y="441"/>
                    </a:lnTo>
                    <a:lnTo>
                      <a:pt x="104" y="433"/>
                    </a:lnTo>
                    <a:lnTo>
                      <a:pt x="104" y="428"/>
                    </a:lnTo>
                    <a:lnTo>
                      <a:pt x="104" y="421"/>
                    </a:lnTo>
                    <a:lnTo>
                      <a:pt x="107" y="416"/>
                    </a:lnTo>
                    <a:lnTo>
                      <a:pt x="109" y="411"/>
                    </a:lnTo>
                    <a:lnTo>
                      <a:pt x="109" y="403"/>
                    </a:lnTo>
                    <a:lnTo>
                      <a:pt x="112" y="396"/>
                    </a:lnTo>
                    <a:lnTo>
                      <a:pt x="114" y="388"/>
                    </a:lnTo>
                    <a:lnTo>
                      <a:pt x="114" y="381"/>
                    </a:lnTo>
                    <a:lnTo>
                      <a:pt x="117" y="373"/>
                    </a:lnTo>
                    <a:lnTo>
                      <a:pt x="117" y="366"/>
                    </a:lnTo>
                    <a:lnTo>
                      <a:pt x="119" y="358"/>
                    </a:lnTo>
                    <a:lnTo>
                      <a:pt x="122" y="351"/>
                    </a:lnTo>
                    <a:lnTo>
                      <a:pt x="124" y="344"/>
                    </a:lnTo>
                    <a:lnTo>
                      <a:pt x="127" y="336"/>
                    </a:lnTo>
                    <a:lnTo>
                      <a:pt x="127" y="329"/>
                    </a:lnTo>
                    <a:lnTo>
                      <a:pt x="132" y="321"/>
                    </a:lnTo>
                    <a:lnTo>
                      <a:pt x="132" y="311"/>
                    </a:lnTo>
                    <a:lnTo>
                      <a:pt x="134" y="304"/>
                    </a:lnTo>
                    <a:lnTo>
                      <a:pt x="136" y="296"/>
                    </a:lnTo>
                    <a:lnTo>
                      <a:pt x="139" y="289"/>
                    </a:lnTo>
                    <a:lnTo>
                      <a:pt x="141" y="279"/>
                    </a:lnTo>
                    <a:lnTo>
                      <a:pt x="144" y="271"/>
                    </a:lnTo>
                    <a:lnTo>
                      <a:pt x="146" y="264"/>
                    </a:lnTo>
                    <a:lnTo>
                      <a:pt x="149" y="254"/>
                    </a:lnTo>
                    <a:lnTo>
                      <a:pt x="149" y="246"/>
                    </a:lnTo>
                    <a:lnTo>
                      <a:pt x="154" y="239"/>
                    </a:lnTo>
                    <a:lnTo>
                      <a:pt x="154" y="232"/>
                    </a:lnTo>
                    <a:lnTo>
                      <a:pt x="159" y="224"/>
                    </a:lnTo>
                    <a:lnTo>
                      <a:pt x="161" y="217"/>
                    </a:lnTo>
                    <a:lnTo>
                      <a:pt x="164" y="209"/>
                    </a:lnTo>
                    <a:lnTo>
                      <a:pt x="166" y="202"/>
                    </a:lnTo>
                    <a:lnTo>
                      <a:pt x="169" y="194"/>
                    </a:lnTo>
                    <a:lnTo>
                      <a:pt x="171" y="187"/>
                    </a:lnTo>
                    <a:lnTo>
                      <a:pt x="174" y="179"/>
                    </a:lnTo>
                    <a:lnTo>
                      <a:pt x="176" y="172"/>
                    </a:lnTo>
                    <a:lnTo>
                      <a:pt x="179" y="167"/>
                    </a:lnTo>
                    <a:lnTo>
                      <a:pt x="181" y="159"/>
                    </a:lnTo>
                    <a:lnTo>
                      <a:pt x="186" y="154"/>
                    </a:lnTo>
                    <a:lnTo>
                      <a:pt x="189" y="149"/>
                    </a:lnTo>
                    <a:lnTo>
                      <a:pt x="191" y="142"/>
                    </a:lnTo>
                    <a:lnTo>
                      <a:pt x="194" y="137"/>
                    </a:lnTo>
                    <a:lnTo>
                      <a:pt x="196" y="132"/>
                    </a:lnTo>
                    <a:lnTo>
                      <a:pt x="199" y="127"/>
                    </a:lnTo>
                    <a:lnTo>
                      <a:pt x="204" y="122"/>
                    </a:lnTo>
                    <a:lnTo>
                      <a:pt x="206" y="119"/>
                    </a:lnTo>
                    <a:lnTo>
                      <a:pt x="209" y="115"/>
                    </a:lnTo>
                    <a:lnTo>
                      <a:pt x="211" y="112"/>
                    </a:lnTo>
                    <a:lnTo>
                      <a:pt x="216" y="110"/>
                    </a:lnTo>
                    <a:lnTo>
                      <a:pt x="219" y="107"/>
                    </a:lnTo>
                    <a:lnTo>
                      <a:pt x="221" y="102"/>
                    </a:lnTo>
                    <a:lnTo>
                      <a:pt x="226" y="100"/>
                    </a:lnTo>
                    <a:lnTo>
                      <a:pt x="229" y="97"/>
                    </a:lnTo>
                    <a:lnTo>
                      <a:pt x="231" y="95"/>
                    </a:lnTo>
                    <a:lnTo>
                      <a:pt x="236" y="92"/>
                    </a:lnTo>
                    <a:lnTo>
                      <a:pt x="238" y="90"/>
                    </a:lnTo>
                    <a:lnTo>
                      <a:pt x="243" y="87"/>
                    </a:lnTo>
                    <a:lnTo>
                      <a:pt x="246" y="85"/>
                    </a:lnTo>
                    <a:lnTo>
                      <a:pt x="251" y="82"/>
                    </a:lnTo>
                    <a:lnTo>
                      <a:pt x="253" y="80"/>
                    </a:lnTo>
                    <a:lnTo>
                      <a:pt x="258" y="77"/>
                    </a:lnTo>
                    <a:lnTo>
                      <a:pt x="263" y="75"/>
                    </a:lnTo>
                    <a:lnTo>
                      <a:pt x="266" y="72"/>
                    </a:lnTo>
                    <a:lnTo>
                      <a:pt x="271" y="70"/>
                    </a:lnTo>
                    <a:lnTo>
                      <a:pt x="276" y="70"/>
                    </a:lnTo>
                    <a:lnTo>
                      <a:pt x="278" y="67"/>
                    </a:lnTo>
                    <a:lnTo>
                      <a:pt x="283" y="65"/>
                    </a:lnTo>
                    <a:lnTo>
                      <a:pt x="286" y="62"/>
                    </a:lnTo>
                    <a:lnTo>
                      <a:pt x="291" y="60"/>
                    </a:lnTo>
                    <a:lnTo>
                      <a:pt x="293" y="60"/>
                    </a:lnTo>
                    <a:lnTo>
                      <a:pt x="298" y="57"/>
                    </a:lnTo>
                    <a:lnTo>
                      <a:pt x="303" y="55"/>
                    </a:lnTo>
                    <a:lnTo>
                      <a:pt x="308" y="52"/>
                    </a:lnTo>
                    <a:lnTo>
                      <a:pt x="311" y="52"/>
                    </a:lnTo>
                    <a:lnTo>
                      <a:pt x="316" y="50"/>
                    </a:lnTo>
                    <a:lnTo>
                      <a:pt x="318" y="47"/>
                    </a:lnTo>
                    <a:lnTo>
                      <a:pt x="323" y="47"/>
                    </a:lnTo>
                    <a:lnTo>
                      <a:pt x="328" y="45"/>
                    </a:lnTo>
                    <a:lnTo>
                      <a:pt x="330" y="45"/>
                    </a:lnTo>
                    <a:lnTo>
                      <a:pt x="335" y="42"/>
                    </a:lnTo>
                    <a:lnTo>
                      <a:pt x="340" y="42"/>
                    </a:lnTo>
                    <a:lnTo>
                      <a:pt x="343" y="40"/>
                    </a:lnTo>
                    <a:lnTo>
                      <a:pt x="345" y="37"/>
                    </a:lnTo>
                    <a:lnTo>
                      <a:pt x="350" y="37"/>
                    </a:lnTo>
                    <a:lnTo>
                      <a:pt x="353" y="37"/>
                    </a:lnTo>
                    <a:lnTo>
                      <a:pt x="358" y="35"/>
                    </a:lnTo>
                    <a:lnTo>
                      <a:pt x="360" y="32"/>
                    </a:lnTo>
                    <a:lnTo>
                      <a:pt x="363" y="32"/>
                    </a:lnTo>
                    <a:lnTo>
                      <a:pt x="368" y="32"/>
                    </a:lnTo>
                    <a:lnTo>
                      <a:pt x="370" y="30"/>
                    </a:lnTo>
                    <a:lnTo>
                      <a:pt x="373" y="30"/>
                    </a:lnTo>
                    <a:lnTo>
                      <a:pt x="378" y="30"/>
                    </a:lnTo>
                    <a:lnTo>
                      <a:pt x="380" y="27"/>
                    </a:lnTo>
                    <a:lnTo>
                      <a:pt x="383" y="27"/>
                    </a:lnTo>
                    <a:lnTo>
                      <a:pt x="385" y="27"/>
                    </a:lnTo>
                    <a:lnTo>
                      <a:pt x="388" y="25"/>
                    </a:lnTo>
                    <a:lnTo>
                      <a:pt x="393" y="25"/>
                    </a:lnTo>
                    <a:lnTo>
                      <a:pt x="395" y="25"/>
                    </a:lnTo>
                    <a:lnTo>
                      <a:pt x="400" y="22"/>
                    </a:lnTo>
                    <a:lnTo>
                      <a:pt x="403" y="22"/>
                    </a:lnTo>
                    <a:lnTo>
                      <a:pt x="408" y="22"/>
                    </a:lnTo>
                    <a:lnTo>
                      <a:pt x="410" y="20"/>
                    </a:lnTo>
                    <a:lnTo>
                      <a:pt x="413" y="20"/>
                    </a:lnTo>
                    <a:lnTo>
                      <a:pt x="413" y="20"/>
                    </a:lnTo>
                    <a:lnTo>
                      <a:pt x="413" y="20"/>
                    </a:lnTo>
                    <a:lnTo>
                      <a:pt x="383" y="0"/>
                    </a:lnTo>
                    <a:lnTo>
                      <a:pt x="380" y="0"/>
                    </a:lnTo>
                    <a:lnTo>
                      <a:pt x="378" y="0"/>
                    </a:lnTo>
                    <a:lnTo>
                      <a:pt x="373" y="2"/>
                    </a:lnTo>
                    <a:lnTo>
                      <a:pt x="370" y="2"/>
                    </a:lnTo>
                    <a:lnTo>
                      <a:pt x="368" y="2"/>
                    </a:lnTo>
                    <a:lnTo>
                      <a:pt x="363" y="5"/>
                    </a:lnTo>
                    <a:lnTo>
                      <a:pt x="358" y="5"/>
                    </a:lnTo>
                    <a:lnTo>
                      <a:pt x="353" y="7"/>
                    </a:lnTo>
                    <a:lnTo>
                      <a:pt x="348" y="7"/>
                    </a:lnTo>
                    <a:lnTo>
                      <a:pt x="343" y="10"/>
                    </a:lnTo>
                    <a:lnTo>
                      <a:pt x="338" y="10"/>
                    </a:lnTo>
                    <a:lnTo>
                      <a:pt x="335" y="12"/>
                    </a:lnTo>
                    <a:lnTo>
                      <a:pt x="333" y="12"/>
                    </a:lnTo>
                    <a:lnTo>
                      <a:pt x="330" y="12"/>
                    </a:lnTo>
                    <a:lnTo>
                      <a:pt x="325" y="15"/>
                    </a:lnTo>
                    <a:lnTo>
                      <a:pt x="323" y="15"/>
                    </a:lnTo>
                    <a:lnTo>
                      <a:pt x="321" y="17"/>
                    </a:lnTo>
                    <a:lnTo>
                      <a:pt x="316" y="17"/>
                    </a:lnTo>
                    <a:lnTo>
                      <a:pt x="313" y="17"/>
                    </a:lnTo>
                    <a:lnTo>
                      <a:pt x="308" y="20"/>
                    </a:lnTo>
                    <a:lnTo>
                      <a:pt x="306" y="20"/>
                    </a:lnTo>
                    <a:lnTo>
                      <a:pt x="301" y="22"/>
                    </a:lnTo>
                    <a:lnTo>
                      <a:pt x="298" y="22"/>
                    </a:lnTo>
                    <a:lnTo>
                      <a:pt x="293" y="25"/>
                    </a:lnTo>
                    <a:lnTo>
                      <a:pt x="291" y="25"/>
                    </a:lnTo>
                    <a:lnTo>
                      <a:pt x="286" y="27"/>
                    </a:lnTo>
                    <a:lnTo>
                      <a:pt x="283" y="30"/>
                    </a:lnTo>
                    <a:lnTo>
                      <a:pt x="278" y="30"/>
                    </a:lnTo>
                    <a:lnTo>
                      <a:pt x="276" y="32"/>
                    </a:lnTo>
                    <a:lnTo>
                      <a:pt x="271" y="32"/>
                    </a:lnTo>
                    <a:lnTo>
                      <a:pt x="266" y="35"/>
                    </a:lnTo>
                    <a:lnTo>
                      <a:pt x="263" y="37"/>
                    </a:lnTo>
                    <a:lnTo>
                      <a:pt x="258" y="37"/>
                    </a:lnTo>
                    <a:lnTo>
                      <a:pt x="256" y="40"/>
                    </a:lnTo>
                    <a:lnTo>
                      <a:pt x="251" y="42"/>
                    </a:lnTo>
                    <a:lnTo>
                      <a:pt x="248" y="42"/>
                    </a:lnTo>
                    <a:lnTo>
                      <a:pt x="243" y="45"/>
                    </a:lnTo>
                    <a:lnTo>
                      <a:pt x="241" y="47"/>
                    </a:lnTo>
                    <a:lnTo>
                      <a:pt x="236" y="50"/>
                    </a:lnTo>
                    <a:lnTo>
                      <a:pt x="231" y="50"/>
                    </a:lnTo>
                    <a:lnTo>
                      <a:pt x="229" y="52"/>
                    </a:lnTo>
                    <a:lnTo>
                      <a:pt x="224" y="55"/>
                    </a:lnTo>
                    <a:lnTo>
                      <a:pt x="221" y="57"/>
                    </a:lnTo>
                    <a:lnTo>
                      <a:pt x="216" y="60"/>
                    </a:lnTo>
                    <a:lnTo>
                      <a:pt x="214" y="62"/>
                    </a:lnTo>
                    <a:lnTo>
                      <a:pt x="209" y="65"/>
                    </a:lnTo>
                    <a:lnTo>
                      <a:pt x="206" y="67"/>
                    </a:lnTo>
                    <a:lnTo>
                      <a:pt x="201" y="70"/>
                    </a:lnTo>
                    <a:lnTo>
                      <a:pt x="199" y="70"/>
                    </a:lnTo>
                    <a:lnTo>
                      <a:pt x="196" y="75"/>
                    </a:lnTo>
                    <a:lnTo>
                      <a:pt x="191" y="75"/>
                    </a:lnTo>
                    <a:lnTo>
                      <a:pt x="189" y="77"/>
                    </a:lnTo>
                    <a:lnTo>
                      <a:pt x="184" y="82"/>
                    </a:lnTo>
                    <a:lnTo>
                      <a:pt x="181" y="85"/>
                    </a:lnTo>
                    <a:lnTo>
                      <a:pt x="176" y="90"/>
                    </a:lnTo>
                    <a:lnTo>
                      <a:pt x="174" y="92"/>
                    </a:lnTo>
                    <a:lnTo>
                      <a:pt x="171" y="97"/>
                    </a:lnTo>
                    <a:lnTo>
                      <a:pt x="169" y="102"/>
                    </a:lnTo>
                    <a:lnTo>
                      <a:pt x="164" y="107"/>
                    </a:lnTo>
                    <a:lnTo>
                      <a:pt x="161" y="115"/>
                    </a:lnTo>
                    <a:lnTo>
                      <a:pt x="159" y="119"/>
                    </a:lnTo>
                    <a:lnTo>
                      <a:pt x="156" y="127"/>
                    </a:lnTo>
                    <a:lnTo>
                      <a:pt x="151" y="132"/>
                    </a:lnTo>
                    <a:lnTo>
                      <a:pt x="149" y="139"/>
                    </a:lnTo>
                    <a:lnTo>
                      <a:pt x="146" y="147"/>
                    </a:lnTo>
                    <a:lnTo>
                      <a:pt x="144" y="154"/>
                    </a:lnTo>
                    <a:lnTo>
                      <a:pt x="141" y="162"/>
                    </a:lnTo>
                    <a:lnTo>
                      <a:pt x="136" y="169"/>
                    </a:lnTo>
                    <a:lnTo>
                      <a:pt x="134" y="177"/>
                    </a:lnTo>
                    <a:lnTo>
                      <a:pt x="132" y="184"/>
                    </a:lnTo>
                    <a:lnTo>
                      <a:pt x="129" y="192"/>
                    </a:lnTo>
                    <a:lnTo>
                      <a:pt x="127" y="202"/>
                    </a:lnTo>
                    <a:lnTo>
                      <a:pt x="124" y="209"/>
                    </a:lnTo>
                    <a:lnTo>
                      <a:pt x="122" y="219"/>
                    </a:lnTo>
                    <a:lnTo>
                      <a:pt x="119" y="227"/>
                    </a:lnTo>
                    <a:lnTo>
                      <a:pt x="117" y="236"/>
                    </a:lnTo>
                    <a:lnTo>
                      <a:pt x="114" y="244"/>
                    </a:lnTo>
                    <a:lnTo>
                      <a:pt x="112" y="251"/>
                    </a:lnTo>
                    <a:lnTo>
                      <a:pt x="109" y="261"/>
                    </a:lnTo>
                    <a:lnTo>
                      <a:pt x="107" y="271"/>
                    </a:lnTo>
                    <a:lnTo>
                      <a:pt x="104" y="279"/>
                    </a:lnTo>
                    <a:lnTo>
                      <a:pt x="102" y="289"/>
                    </a:lnTo>
                    <a:lnTo>
                      <a:pt x="99" y="296"/>
                    </a:lnTo>
                    <a:lnTo>
                      <a:pt x="97" y="306"/>
                    </a:lnTo>
                    <a:lnTo>
                      <a:pt x="94" y="314"/>
                    </a:lnTo>
                    <a:lnTo>
                      <a:pt x="94" y="321"/>
                    </a:lnTo>
                    <a:lnTo>
                      <a:pt x="92" y="331"/>
                    </a:lnTo>
                    <a:lnTo>
                      <a:pt x="89" y="339"/>
                    </a:lnTo>
                    <a:lnTo>
                      <a:pt x="87" y="346"/>
                    </a:lnTo>
                    <a:lnTo>
                      <a:pt x="87" y="356"/>
                    </a:lnTo>
                    <a:lnTo>
                      <a:pt x="84" y="363"/>
                    </a:lnTo>
                    <a:lnTo>
                      <a:pt x="82" y="371"/>
                    </a:lnTo>
                    <a:lnTo>
                      <a:pt x="82" y="378"/>
                    </a:lnTo>
                    <a:lnTo>
                      <a:pt x="79" y="386"/>
                    </a:lnTo>
                    <a:lnTo>
                      <a:pt x="77" y="393"/>
                    </a:lnTo>
                    <a:lnTo>
                      <a:pt x="77" y="401"/>
                    </a:lnTo>
                    <a:lnTo>
                      <a:pt x="77" y="406"/>
                    </a:lnTo>
                    <a:lnTo>
                      <a:pt x="74" y="413"/>
                    </a:lnTo>
                    <a:lnTo>
                      <a:pt x="74" y="418"/>
                    </a:lnTo>
                    <a:lnTo>
                      <a:pt x="72" y="426"/>
                    </a:lnTo>
                    <a:lnTo>
                      <a:pt x="72" y="431"/>
                    </a:lnTo>
                    <a:lnTo>
                      <a:pt x="69" y="436"/>
                    </a:lnTo>
                    <a:lnTo>
                      <a:pt x="69" y="441"/>
                    </a:lnTo>
                    <a:lnTo>
                      <a:pt x="69" y="446"/>
                    </a:lnTo>
                    <a:lnTo>
                      <a:pt x="67" y="451"/>
                    </a:lnTo>
                    <a:lnTo>
                      <a:pt x="67" y="453"/>
                    </a:lnTo>
                    <a:lnTo>
                      <a:pt x="67" y="458"/>
                    </a:lnTo>
                    <a:lnTo>
                      <a:pt x="64" y="461"/>
                    </a:lnTo>
                    <a:lnTo>
                      <a:pt x="64" y="463"/>
                    </a:lnTo>
                    <a:lnTo>
                      <a:pt x="64" y="466"/>
                    </a:lnTo>
                    <a:lnTo>
                      <a:pt x="64" y="468"/>
                    </a:lnTo>
                    <a:lnTo>
                      <a:pt x="64" y="468"/>
                    </a:lnTo>
                    <a:lnTo>
                      <a:pt x="64" y="471"/>
                    </a:lnTo>
                    <a:lnTo>
                      <a:pt x="62" y="473"/>
                    </a:lnTo>
                    <a:lnTo>
                      <a:pt x="59" y="478"/>
                    </a:lnTo>
                    <a:lnTo>
                      <a:pt x="57" y="480"/>
                    </a:lnTo>
                    <a:lnTo>
                      <a:pt x="54" y="483"/>
                    </a:lnTo>
                    <a:lnTo>
                      <a:pt x="52" y="490"/>
                    </a:lnTo>
                    <a:lnTo>
                      <a:pt x="52" y="490"/>
                    </a:lnTo>
                    <a:lnTo>
                      <a:pt x="49" y="493"/>
                    </a:lnTo>
                    <a:lnTo>
                      <a:pt x="47" y="495"/>
                    </a:lnTo>
                    <a:lnTo>
                      <a:pt x="47" y="500"/>
                    </a:lnTo>
                    <a:lnTo>
                      <a:pt x="44" y="503"/>
                    </a:lnTo>
                    <a:lnTo>
                      <a:pt x="44" y="505"/>
                    </a:lnTo>
                    <a:lnTo>
                      <a:pt x="42" y="508"/>
                    </a:lnTo>
                    <a:lnTo>
                      <a:pt x="42" y="513"/>
                    </a:lnTo>
                    <a:lnTo>
                      <a:pt x="40" y="515"/>
                    </a:lnTo>
                    <a:lnTo>
                      <a:pt x="37" y="518"/>
                    </a:lnTo>
                    <a:lnTo>
                      <a:pt x="37" y="523"/>
                    </a:lnTo>
                    <a:lnTo>
                      <a:pt x="35" y="528"/>
                    </a:lnTo>
                    <a:lnTo>
                      <a:pt x="32" y="530"/>
                    </a:lnTo>
                    <a:lnTo>
                      <a:pt x="32" y="535"/>
                    </a:lnTo>
                    <a:lnTo>
                      <a:pt x="30" y="538"/>
                    </a:lnTo>
                    <a:lnTo>
                      <a:pt x="27" y="543"/>
                    </a:lnTo>
                    <a:lnTo>
                      <a:pt x="27" y="545"/>
                    </a:lnTo>
                    <a:lnTo>
                      <a:pt x="25" y="550"/>
                    </a:lnTo>
                    <a:lnTo>
                      <a:pt x="22" y="553"/>
                    </a:lnTo>
                    <a:lnTo>
                      <a:pt x="22" y="558"/>
                    </a:lnTo>
                    <a:lnTo>
                      <a:pt x="20" y="563"/>
                    </a:lnTo>
                    <a:lnTo>
                      <a:pt x="20" y="565"/>
                    </a:lnTo>
                    <a:lnTo>
                      <a:pt x="17" y="570"/>
                    </a:lnTo>
                    <a:lnTo>
                      <a:pt x="15" y="575"/>
                    </a:lnTo>
                    <a:lnTo>
                      <a:pt x="15" y="580"/>
                    </a:lnTo>
                    <a:lnTo>
                      <a:pt x="12" y="583"/>
                    </a:lnTo>
                    <a:lnTo>
                      <a:pt x="10" y="588"/>
                    </a:lnTo>
                    <a:lnTo>
                      <a:pt x="10" y="592"/>
                    </a:lnTo>
                    <a:lnTo>
                      <a:pt x="7" y="597"/>
                    </a:lnTo>
                    <a:lnTo>
                      <a:pt x="7" y="602"/>
                    </a:lnTo>
                    <a:lnTo>
                      <a:pt x="7" y="607"/>
                    </a:lnTo>
                    <a:lnTo>
                      <a:pt x="5" y="610"/>
                    </a:lnTo>
                    <a:lnTo>
                      <a:pt x="5" y="615"/>
                    </a:lnTo>
                    <a:lnTo>
                      <a:pt x="2" y="620"/>
                    </a:lnTo>
                    <a:lnTo>
                      <a:pt x="2" y="625"/>
                    </a:lnTo>
                    <a:lnTo>
                      <a:pt x="2" y="630"/>
                    </a:lnTo>
                    <a:lnTo>
                      <a:pt x="0" y="632"/>
                    </a:lnTo>
                    <a:lnTo>
                      <a:pt x="0" y="637"/>
                    </a:lnTo>
                    <a:lnTo>
                      <a:pt x="0" y="642"/>
                    </a:lnTo>
                    <a:lnTo>
                      <a:pt x="0" y="647"/>
                    </a:lnTo>
                    <a:lnTo>
                      <a:pt x="0" y="652"/>
                    </a:lnTo>
                    <a:lnTo>
                      <a:pt x="0" y="655"/>
                    </a:lnTo>
                    <a:lnTo>
                      <a:pt x="0" y="660"/>
                    </a:lnTo>
                    <a:lnTo>
                      <a:pt x="0" y="665"/>
                    </a:lnTo>
                    <a:lnTo>
                      <a:pt x="0" y="670"/>
                    </a:lnTo>
                    <a:lnTo>
                      <a:pt x="0" y="672"/>
                    </a:lnTo>
                    <a:lnTo>
                      <a:pt x="0" y="677"/>
                    </a:lnTo>
                    <a:lnTo>
                      <a:pt x="0" y="682"/>
                    </a:lnTo>
                    <a:lnTo>
                      <a:pt x="0" y="687"/>
                    </a:lnTo>
                    <a:lnTo>
                      <a:pt x="2" y="690"/>
                    </a:lnTo>
                    <a:lnTo>
                      <a:pt x="2" y="695"/>
                    </a:lnTo>
                    <a:lnTo>
                      <a:pt x="2" y="697"/>
                    </a:lnTo>
                    <a:lnTo>
                      <a:pt x="5" y="700"/>
                    </a:lnTo>
                    <a:lnTo>
                      <a:pt x="5" y="705"/>
                    </a:lnTo>
                    <a:lnTo>
                      <a:pt x="7" y="707"/>
                    </a:lnTo>
                    <a:lnTo>
                      <a:pt x="10" y="712"/>
                    </a:lnTo>
                    <a:lnTo>
                      <a:pt x="10" y="714"/>
                    </a:lnTo>
                    <a:lnTo>
                      <a:pt x="12" y="719"/>
                    </a:lnTo>
                    <a:lnTo>
                      <a:pt x="15" y="722"/>
                    </a:lnTo>
                    <a:lnTo>
                      <a:pt x="17" y="724"/>
                    </a:lnTo>
                    <a:lnTo>
                      <a:pt x="20" y="729"/>
                    </a:lnTo>
                    <a:lnTo>
                      <a:pt x="22" y="732"/>
                    </a:lnTo>
                    <a:lnTo>
                      <a:pt x="25" y="734"/>
                    </a:lnTo>
                    <a:lnTo>
                      <a:pt x="27" y="737"/>
                    </a:lnTo>
                    <a:lnTo>
                      <a:pt x="30" y="739"/>
                    </a:lnTo>
                    <a:lnTo>
                      <a:pt x="32" y="742"/>
                    </a:lnTo>
                    <a:lnTo>
                      <a:pt x="37" y="744"/>
                    </a:lnTo>
                    <a:lnTo>
                      <a:pt x="40" y="749"/>
                    </a:lnTo>
                    <a:lnTo>
                      <a:pt x="42" y="752"/>
                    </a:lnTo>
                    <a:lnTo>
                      <a:pt x="47" y="754"/>
                    </a:lnTo>
                    <a:lnTo>
                      <a:pt x="49" y="757"/>
                    </a:lnTo>
                    <a:lnTo>
                      <a:pt x="54" y="759"/>
                    </a:lnTo>
                    <a:lnTo>
                      <a:pt x="57" y="762"/>
                    </a:lnTo>
                    <a:lnTo>
                      <a:pt x="62" y="764"/>
                    </a:lnTo>
                    <a:lnTo>
                      <a:pt x="64" y="767"/>
                    </a:lnTo>
                    <a:lnTo>
                      <a:pt x="69" y="769"/>
                    </a:lnTo>
                    <a:lnTo>
                      <a:pt x="72" y="769"/>
                    </a:lnTo>
                    <a:lnTo>
                      <a:pt x="77" y="772"/>
                    </a:lnTo>
                    <a:lnTo>
                      <a:pt x="82" y="774"/>
                    </a:lnTo>
                    <a:lnTo>
                      <a:pt x="84" y="777"/>
                    </a:lnTo>
                    <a:lnTo>
                      <a:pt x="89" y="779"/>
                    </a:lnTo>
                    <a:lnTo>
                      <a:pt x="94" y="779"/>
                    </a:lnTo>
                    <a:lnTo>
                      <a:pt x="97" y="782"/>
                    </a:lnTo>
                    <a:lnTo>
                      <a:pt x="102" y="784"/>
                    </a:lnTo>
                    <a:lnTo>
                      <a:pt x="107" y="787"/>
                    </a:lnTo>
                    <a:lnTo>
                      <a:pt x="112" y="787"/>
                    </a:lnTo>
                    <a:lnTo>
                      <a:pt x="114" y="789"/>
                    </a:lnTo>
                    <a:lnTo>
                      <a:pt x="119" y="789"/>
                    </a:lnTo>
                    <a:lnTo>
                      <a:pt x="124" y="792"/>
                    </a:lnTo>
                    <a:lnTo>
                      <a:pt x="129" y="792"/>
                    </a:lnTo>
                    <a:lnTo>
                      <a:pt x="134" y="794"/>
                    </a:lnTo>
                    <a:lnTo>
                      <a:pt x="139" y="794"/>
                    </a:lnTo>
                    <a:lnTo>
                      <a:pt x="141" y="797"/>
                    </a:lnTo>
                    <a:lnTo>
                      <a:pt x="146" y="797"/>
                    </a:lnTo>
                    <a:lnTo>
                      <a:pt x="151" y="799"/>
                    </a:lnTo>
                    <a:lnTo>
                      <a:pt x="156" y="799"/>
                    </a:lnTo>
                    <a:lnTo>
                      <a:pt x="161" y="799"/>
                    </a:lnTo>
                    <a:lnTo>
                      <a:pt x="166" y="802"/>
                    </a:lnTo>
                    <a:lnTo>
                      <a:pt x="169" y="802"/>
                    </a:lnTo>
                    <a:lnTo>
                      <a:pt x="174" y="802"/>
                    </a:lnTo>
                    <a:lnTo>
                      <a:pt x="179" y="804"/>
                    </a:lnTo>
                    <a:lnTo>
                      <a:pt x="184" y="804"/>
                    </a:lnTo>
                    <a:lnTo>
                      <a:pt x="189" y="804"/>
                    </a:lnTo>
                    <a:lnTo>
                      <a:pt x="194" y="804"/>
                    </a:lnTo>
                    <a:lnTo>
                      <a:pt x="196" y="804"/>
                    </a:lnTo>
                    <a:lnTo>
                      <a:pt x="201" y="807"/>
                    </a:lnTo>
                    <a:lnTo>
                      <a:pt x="206" y="807"/>
                    </a:lnTo>
                    <a:lnTo>
                      <a:pt x="209" y="807"/>
                    </a:lnTo>
                    <a:lnTo>
                      <a:pt x="214" y="807"/>
                    </a:lnTo>
                    <a:lnTo>
                      <a:pt x="219" y="807"/>
                    </a:lnTo>
                    <a:lnTo>
                      <a:pt x="221" y="807"/>
                    </a:lnTo>
                    <a:lnTo>
                      <a:pt x="226" y="807"/>
                    </a:lnTo>
                    <a:lnTo>
                      <a:pt x="229" y="807"/>
                    </a:lnTo>
                    <a:lnTo>
                      <a:pt x="233" y="807"/>
                    </a:lnTo>
                    <a:lnTo>
                      <a:pt x="236" y="807"/>
                    </a:lnTo>
                    <a:lnTo>
                      <a:pt x="241" y="807"/>
                    </a:lnTo>
                    <a:lnTo>
                      <a:pt x="246" y="807"/>
                    </a:lnTo>
                    <a:lnTo>
                      <a:pt x="248" y="804"/>
                    </a:lnTo>
                    <a:lnTo>
                      <a:pt x="253" y="804"/>
                    </a:lnTo>
                    <a:lnTo>
                      <a:pt x="256" y="804"/>
                    </a:lnTo>
                    <a:lnTo>
                      <a:pt x="261" y="804"/>
                    </a:lnTo>
                    <a:lnTo>
                      <a:pt x="266" y="804"/>
                    </a:lnTo>
                    <a:lnTo>
                      <a:pt x="268" y="802"/>
                    </a:lnTo>
                    <a:lnTo>
                      <a:pt x="273" y="802"/>
                    </a:lnTo>
                    <a:lnTo>
                      <a:pt x="276" y="802"/>
                    </a:lnTo>
                    <a:lnTo>
                      <a:pt x="281" y="799"/>
                    </a:lnTo>
                    <a:lnTo>
                      <a:pt x="283" y="799"/>
                    </a:lnTo>
                    <a:lnTo>
                      <a:pt x="288" y="799"/>
                    </a:lnTo>
                    <a:lnTo>
                      <a:pt x="291" y="797"/>
                    </a:lnTo>
                    <a:lnTo>
                      <a:pt x="296" y="797"/>
                    </a:lnTo>
                    <a:lnTo>
                      <a:pt x="298" y="794"/>
                    </a:lnTo>
                    <a:lnTo>
                      <a:pt x="303" y="794"/>
                    </a:lnTo>
                    <a:lnTo>
                      <a:pt x="306" y="792"/>
                    </a:lnTo>
                    <a:lnTo>
                      <a:pt x="311" y="792"/>
                    </a:lnTo>
                    <a:lnTo>
                      <a:pt x="313" y="792"/>
                    </a:lnTo>
                    <a:lnTo>
                      <a:pt x="318" y="789"/>
                    </a:lnTo>
                    <a:lnTo>
                      <a:pt x="321" y="789"/>
                    </a:lnTo>
                    <a:lnTo>
                      <a:pt x="325" y="787"/>
                    </a:lnTo>
                    <a:lnTo>
                      <a:pt x="328" y="787"/>
                    </a:lnTo>
                    <a:lnTo>
                      <a:pt x="330" y="784"/>
                    </a:lnTo>
                    <a:lnTo>
                      <a:pt x="335" y="784"/>
                    </a:lnTo>
                    <a:lnTo>
                      <a:pt x="338" y="782"/>
                    </a:lnTo>
                    <a:lnTo>
                      <a:pt x="340" y="782"/>
                    </a:lnTo>
                    <a:lnTo>
                      <a:pt x="345" y="779"/>
                    </a:lnTo>
                    <a:lnTo>
                      <a:pt x="348" y="779"/>
                    </a:lnTo>
                    <a:lnTo>
                      <a:pt x="350" y="777"/>
                    </a:lnTo>
                    <a:lnTo>
                      <a:pt x="353" y="777"/>
                    </a:lnTo>
                    <a:lnTo>
                      <a:pt x="358" y="774"/>
                    </a:lnTo>
                    <a:lnTo>
                      <a:pt x="363" y="772"/>
                    </a:lnTo>
                    <a:lnTo>
                      <a:pt x="368" y="769"/>
                    </a:lnTo>
                    <a:lnTo>
                      <a:pt x="373" y="767"/>
                    </a:lnTo>
                    <a:lnTo>
                      <a:pt x="378" y="764"/>
                    </a:lnTo>
                    <a:lnTo>
                      <a:pt x="383" y="762"/>
                    </a:lnTo>
                    <a:lnTo>
                      <a:pt x="388" y="762"/>
                    </a:lnTo>
                    <a:lnTo>
                      <a:pt x="390" y="759"/>
                    </a:lnTo>
                    <a:lnTo>
                      <a:pt x="393" y="757"/>
                    </a:lnTo>
                    <a:lnTo>
                      <a:pt x="395" y="757"/>
                    </a:lnTo>
                    <a:lnTo>
                      <a:pt x="398" y="754"/>
                    </a:lnTo>
                    <a:lnTo>
                      <a:pt x="400" y="752"/>
                    </a:lnTo>
                    <a:lnTo>
                      <a:pt x="403" y="752"/>
                    </a:lnTo>
                    <a:lnTo>
                      <a:pt x="403" y="752"/>
                    </a:lnTo>
                    <a:lnTo>
                      <a:pt x="405" y="754"/>
                    </a:lnTo>
                    <a:lnTo>
                      <a:pt x="408" y="754"/>
                    </a:lnTo>
                    <a:lnTo>
                      <a:pt x="410" y="757"/>
                    </a:lnTo>
                    <a:lnTo>
                      <a:pt x="413" y="757"/>
                    </a:lnTo>
                    <a:lnTo>
                      <a:pt x="418" y="759"/>
                    </a:lnTo>
                    <a:lnTo>
                      <a:pt x="422" y="759"/>
                    </a:lnTo>
                    <a:lnTo>
                      <a:pt x="425" y="759"/>
                    </a:lnTo>
                    <a:lnTo>
                      <a:pt x="427" y="759"/>
                    </a:lnTo>
                    <a:lnTo>
                      <a:pt x="430" y="759"/>
                    </a:lnTo>
                    <a:lnTo>
                      <a:pt x="435" y="759"/>
                    </a:lnTo>
                    <a:lnTo>
                      <a:pt x="437" y="759"/>
                    </a:lnTo>
                    <a:lnTo>
                      <a:pt x="440" y="757"/>
                    </a:lnTo>
                    <a:lnTo>
                      <a:pt x="442" y="757"/>
                    </a:lnTo>
                    <a:lnTo>
                      <a:pt x="447" y="757"/>
                    </a:lnTo>
                    <a:lnTo>
                      <a:pt x="450" y="754"/>
                    </a:lnTo>
                    <a:lnTo>
                      <a:pt x="452" y="754"/>
                    </a:lnTo>
                    <a:lnTo>
                      <a:pt x="457" y="752"/>
                    </a:lnTo>
                    <a:lnTo>
                      <a:pt x="460" y="752"/>
                    </a:lnTo>
                    <a:lnTo>
                      <a:pt x="465" y="749"/>
                    </a:lnTo>
                    <a:lnTo>
                      <a:pt x="467" y="747"/>
                    </a:lnTo>
                    <a:lnTo>
                      <a:pt x="472" y="744"/>
                    </a:lnTo>
                    <a:lnTo>
                      <a:pt x="475" y="742"/>
                    </a:lnTo>
                    <a:lnTo>
                      <a:pt x="480" y="739"/>
                    </a:lnTo>
                    <a:lnTo>
                      <a:pt x="482" y="737"/>
                    </a:lnTo>
                    <a:lnTo>
                      <a:pt x="485" y="734"/>
                    </a:lnTo>
                    <a:lnTo>
                      <a:pt x="487" y="732"/>
                    </a:lnTo>
                    <a:lnTo>
                      <a:pt x="492" y="729"/>
                    </a:lnTo>
                    <a:lnTo>
                      <a:pt x="492" y="724"/>
                    </a:lnTo>
                    <a:lnTo>
                      <a:pt x="495" y="722"/>
                    </a:lnTo>
                    <a:lnTo>
                      <a:pt x="497" y="719"/>
                    </a:lnTo>
                    <a:lnTo>
                      <a:pt x="502" y="717"/>
                    </a:lnTo>
                    <a:lnTo>
                      <a:pt x="502" y="712"/>
                    </a:lnTo>
                    <a:lnTo>
                      <a:pt x="505" y="709"/>
                    </a:lnTo>
                    <a:lnTo>
                      <a:pt x="507" y="707"/>
                    </a:lnTo>
                    <a:lnTo>
                      <a:pt x="510" y="705"/>
                    </a:lnTo>
                    <a:lnTo>
                      <a:pt x="510" y="702"/>
                    </a:lnTo>
                    <a:lnTo>
                      <a:pt x="512" y="697"/>
                    </a:lnTo>
                    <a:lnTo>
                      <a:pt x="512" y="695"/>
                    </a:lnTo>
                    <a:lnTo>
                      <a:pt x="514" y="692"/>
                    </a:lnTo>
                    <a:lnTo>
                      <a:pt x="517" y="687"/>
                    </a:lnTo>
                    <a:lnTo>
                      <a:pt x="519" y="682"/>
                    </a:lnTo>
                    <a:lnTo>
                      <a:pt x="519" y="680"/>
                    </a:lnTo>
                    <a:lnTo>
                      <a:pt x="522" y="677"/>
                    </a:lnTo>
                    <a:lnTo>
                      <a:pt x="522" y="675"/>
                    </a:lnTo>
                    <a:lnTo>
                      <a:pt x="522" y="675"/>
                    </a:lnTo>
                    <a:lnTo>
                      <a:pt x="495" y="662"/>
                    </a:lnTo>
                    <a:lnTo>
                      <a:pt x="495" y="6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3749" name="Freeform 21">
                <a:extLst>
                  <a:ext uri="{FF2B5EF4-FFF2-40B4-BE49-F238E27FC236}">
                    <a16:creationId xmlns:a16="http://schemas.microsoft.com/office/drawing/2014/main" id="{3B45C054-6B1C-4CD7-9DD4-8103D5ACC97D}"/>
                  </a:ext>
                </a:extLst>
              </p:cNvPr>
              <p:cNvSpPr>
                <a:spLocks/>
              </p:cNvSpPr>
              <p:nvPr/>
            </p:nvSpPr>
            <p:spPr bwMode="auto">
              <a:xfrm>
                <a:off x="2006" y="1585"/>
                <a:ext cx="910" cy="812"/>
              </a:xfrm>
              <a:custGeom>
                <a:avLst/>
                <a:gdLst>
                  <a:gd name="T0" fmla="*/ 132 w 910"/>
                  <a:gd name="T1" fmla="*/ 339 h 812"/>
                  <a:gd name="T2" fmla="*/ 306 w 910"/>
                  <a:gd name="T3" fmla="*/ 329 h 812"/>
                  <a:gd name="T4" fmla="*/ 370 w 910"/>
                  <a:gd name="T5" fmla="*/ 336 h 812"/>
                  <a:gd name="T6" fmla="*/ 353 w 910"/>
                  <a:gd name="T7" fmla="*/ 401 h 812"/>
                  <a:gd name="T8" fmla="*/ 351 w 910"/>
                  <a:gd name="T9" fmla="*/ 488 h 812"/>
                  <a:gd name="T10" fmla="*/ 338 w 910"/>
                  <a:gd name="T11" fmla="*/ 553 h 812"/>
                  <a:gd name="T12" fmla="*/ 353 w 910"/>
                  <a:gd name="T13" fmla="*/ 615 h 812"/>
                  <a:gd name="T14" fmla="*/ 395 w 910"/>
                  <a:gd name="T15" fmla="*/ 687 h 812"/>
                  <a:gd name="T16" fmla="*/ 455 w 910"/>
                  <a:gd name="T17" fmla="*/ 717 h 812"/>
                  <a:gd name="T18" fmla="*/ 537 w 910"/>
                  <a:gd name="T19" fmla="*/ 777 h 812"/>
                  <a:gd name="T20" fmla="*/ 612 w 910"/>
                  <a:gd name="T21" fmla="*/ 792 h 812"/>
                  <a:gd name="T22" fmla="*/ 699 w 910"/>
                  <a:gd name="T23" fmla="*/ 812 h 812"/>
                  <a:gd name="T24" fmla="*/ 798 w 910"/>
                  <a:gd name="T25" fmla="*/ 799 h 812"/>
                  <a:gd name="T26" fmla="*/ 878 w 910"/>
                  <a:gd name="T27" fmla="*/ 737 h 812"/>
                  <a:gd name="T28" fmla="*/ 908 w 910"/>
                  <a:gd name="T29" fmla="*/ 647 h 812"/>
                  <a:gd name="T30" fmla="*/ 900 w 910"/>
                  <a:gd name="T31" fmla="*/ 568 h 812"/>
                  <a:gd name="T32" fmla="*/ 873 w 910"/>
                  <a:gd name="T33" fmla="*/ 493 h 812"/>
                  <a:gd name="T34" fmla="*/ 841 w 910"/>
                  <a:gd name="T35" fmla="*/ 416 h 812"/>
                  <a:gd name="T36" fmla="*/ 766 w 910"/>
                  <a:gd name="T37" fmla="*/ 244 h 812"/>
                  <a:gd name="T38" fmla="*/ 676 w 910"/>
                  <a:gd name="T39" fmla="*/ 85 h 812"/>
                  <a:gd name="T40" fmla="*/ 594 w 910"/>
                  <a:gd name="T41" fmla="*/ 33 h 812"/>
                  <a:gd name="T42" fmla="*/ 512 w 910"/>
                  <a:gd name="T43" fmla="*/ 8 h 812"/>
                  <a:gd name="T44" fmla="*/ 438 w 910"/>
                  <a:gd name="T45" fmla="*/ 35 h 812"/>
                  <a:gd name="T46" fmla="*/ 520 w 910"/>
                  <a:gd name="T47" fmla="*/ 38 h 812"/>
                  <a:gd name="T48" fmla="*/ 622 w 910"/>
                  <a:gd name="T49" fmla="*/ 80 h 812"/>
                  <a:gd name="T50" fmla="*/ 711 w 910"/>
                  <a:gd name="T51" fmla="*/ 214 h 812"/>
                  <a:gd name="T52" fmla="*/ 786 w 910"/>
                  <a:gd name="T53" fmla="*/ 399 h 812"/>
                  <a:gd name="T54" fmla="*/ 821 w 910"/>
                  <a:gd name="T55" fmla="*/ 498 h 812"/>
                  <a:gd name="T56" fmla="*/ 860 w 910"/>
                  <a:gd name="T57" fmla="*/ 578 h 812"/>
                  <a:gd name="T58" fmla="*/ 878 w 910"/>
                  <a:gd name="T59" fmla="*/ 657 h 812"/>
                  <a:gd name="T60" fmla="*/ 811 w 910"/>
                  <a:gd name="T61" fmla="*/ 757 h 812"/>
                  <a:gd name="T62" fmla="*/ 729 w 910"/>
                  <a:gd name="T63" fmla="*/ 782 h 812"/>
                  <a:gd name="T64" fmla="*/ 656 w 910"/>
                  <a:gd name="T65" fmla="*/ 772 h 812"/>
                  <a:gd name="T66" fmla="*/ 604 w 910"/>
                  <a:gd name="T67" fmla="*/ 727 h 812"/>
                  <a:gd name="T68" fmla="*/ 535 w 910"/>
                  <a:gd name="T69" fmla="*/ 752 h 812"/>
                  <a:gd name="T70" fmla="*/ 482 w 910"/>
                  <a:gd name="T71" fmla="*/ 677 h 812"/>
                  <a:gd name="T72" fmla="*/ 383 w 910"/>
                  <a:gd name="T73" fmla="*/ 642 h 812"/>
                  <a:gd name="T74" fmla="*/ 418 w 910"/>
                  <a:gd name="T75" fmla="*/ 588 h 812"/>
                  <a:gd name="T76" fmla="*/ 497 w 910"/>
                  <a:gd name="T77" fmla="*/ 600 h 812"/>
                  <a:gd name="T78" fmla="*/ 448 w 910"/>
                  <a:gd name="T79" fmla="*/ 553 h 812"/>
                  <a:gd name="T80" fmla="*/ 373 w 910"/>
                  <a:gd name="T81" fmla="*/ 578 h 812"/>
                  <a:gd name="T82" fmla="*/ 393 w 910"/>
                  <a:gd name="T83" fmla="*/ 516 h 812"/>
                  <a:gd name="T84" fmla="*/ 465 w 910"/>
                  <a:gd name="T85" fmla="*/ 501 h 812"/>
                  <a:gd name="T86" fmla="*/ 458 w 910"/>
                  <a:gd name="T87" fmla="*/ 473 h 812"/>
                  <a:gd name="T88" fmla="*/ 383 w 910"/>
                  <a:gd name="T89" fmla="*/ 483 h 812"/>
                  <a:gd name="T90" fmla="*/ 383 w 910"/>
                  <a:gd name="T91" fmla="*/ 416 h 812"/>
                  <a:gd name="T92" fmla="*/ 475 w 910"/>
                  <a:gd name="T93" fmla="*/ 406 h 812"/>
                  <a:gd name="T94" fmla="*/ 475 w 910"/>
                  <a:gd name="T95" fmla="*/ 381 h 812"/>
                  <a:gd name="T96" fmla="*/ 385 w 910"/>
                  <a:gd name="T97" fmla="*/ 379 h 812"/>
                  <a:gd name="T98" fmla="*/ 430 w 910"/>
                  <a:gd name="T99" fmla="*/ 326 h 812"/>
                  <a:gd name="T100" fmla="*/ 517 w 910"/>
                  <a:gd name="T101" fmla="*/ 329 h 812"/>
                  <a:gd name="T102" fmla="*/ 559 w 910"/>
                  <a:gd name="T103" fmla="*/ 401 h 812"/>
                  <a:gd name="T104" fmla="*/ 579 w 910"/>
                  <a:gd name="T105" fmla="*/ 478 h 812"/>
                  <a:gd name="T106" fmla="*/ 652 w 910"/>
                  <a:gd name="T107" fmla="*/ 488 h 812"/>
                  <a:gd name="T108" fmla="*/ 724 w 910"/>
                  <a:gd name="T109" fmla="*/ 491 h 812"/>
                  <a:gd name="T110" fmla="*/ 776 w 910"/>
                  <a:gd name="T111" fmla="*/ 478 h 812"/>
                  <a:gd name="T112" fmla="*/ 694 w 910"/>
                  <a:gd name="T113" fmla="*/ 458 h 812"/>
                  <a:gd name="T114" fmla="*/ 614 w 910"/>
                  <a:gd name="T115" fmla="*/ 458 h 812"/>
                  <a:gd name="T116" fmla="*/ 584 w 910"/>
                  <a:gd name="T117" fmla="*/ 396 h 812"/>
                  <a:gd name="T118" fmla="*/ 552 w 910"/>
                  <a:gd name="T119" fmla="*/ 324 h 812"/>
                  <a:gd name="T120" fmla="*/ 477 w 910"/>
                  <a:gd name="T121" fmla="*/ 291 h 812"/>
                  <a:gd name="T122" fmla="*/ 395 w 910"/>
                  <a:gd name="T123" fmla="*/ 306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0" h="812">
                    <a:moveTo>
                      <a:pt x="25" y="349"/>
                    </a:moveTo>
                    <a:lnTo>
                      <a:pt x="27" y="349"/>
                    </a:lnTo>
                    <a:lnTo>
                      <a:pt x="30" y="349"/>
                    </a:lnTo>
                    <a:lnTo>
                      <a:pt x="32" y="349"/>
                    </a:lnTo>
                    <a:lnTo>
                      <a:pt x="35" y="346"/>
                    </a:lnTo>
                    <a:lnTo>
                      <a:pt x="40" y="346"/>
                    </a:lnTo>
                    <a:lnTo>
                      <a:pt x="42" y="346"/>
                    </a:lnTo>
                    <a:lnTo>
                      <a:pt x="47" y="346"/>
                    </a:lnTo>
                    <a:lnTo>
                      <a:pt x="52" y="346"/>
                    </a:lnTo>
                    <a:lnTo>
                      <a:pt x="55" y="346"/>
                    </a:lnTo>
                    <a:lnTo>
                      <a:pt x="62" y="344"/>
                    </a:lnTo>
                    <a:lnTo>
                      <a:pt x="65" y="344"/>
                    </a:lnTo>
                    <a:lnTo>
                      <a:pt x="72" y="344"/>
                    </a:lnTo>
                    <a:lnTo>
                      <a:pt x="77" y="344"/>
                    </a:lnTo>
                    <a:lnTo>
                      <a:pt x="85" y="344"/>
                    </a:lnTo>
                    <a:lnTo>
                      <a:pt x="89" y="341"/>
                    </a:lnTo>
                    <a:lnTo>
                      <a:pt x="97" y="341"/>
                    </a:lnTo>
                    <a:lnTo>
                      <a:pt x="104" y="341"/>
                    </a:lnTo>
                    <a:lnTo>
                      <a:pt x="112" y="341"/>
                    </a:lnTo>
                    <a:lnTo>
                      <a:pt x="117" y="339"/>
                    </a:lnTo>
                    <a:lnTo>
                      <a:pt x="124" y="339"/>
                    </a:lnTo>
                    <a:lnTo>
                      <a:pt x="132" y="339"/>
                    </a:lnTo>
                    <a:lnTo>
                      <a:pt x="139" y="339"/>
                    </a:lnTo>
                    <a:lnTo>
                      <a:pt x="149" y="339"/>
                    </a:lnTo>
                    <a:lnTo>
                      <a:pt x="157" y="336"/>
                    </a:lnTo>
                    <a:lnTo>
                      <a:pt x="164" y="336"/>
                    </a:lnTo>
                    <a:lnTo>
                      <a:pt x="172" y="336"/>
                    </a:lnTo>
                    <a:lnTo>
                      <a:pt x="181" y="336"/>
                    </a:lnTo>
                    <a:lnTo>
                      <a:pt x="189" y="336"/>
                    </a:lnTo>
                    <a:lnTo>
                      <a:pt x="196" y="334"/>
                    </a:lnTo>
                    <a:lnTo>
                      <a:pt x="206" y="334"/>
                    </a:lnTo>
                    <a:lnTo>
                      <a:pt x="214" y="334"/>
                    </a:lnTo>
                    <a:lnTo>
                      <a:pt x="221" y="334"/>
                    </a:lnTo>
                    <a:lnTo>
                      <a:pt x="229" y="331"/>
                    </a:lnTo>
                    <a:lnTo>
                      <a:pt x="236" y="331"/>
                    </a:lnTo>
                    <a:lnTo>
                      <a:pt x="246" y="331"/>
                    </a:lnTo>
                    <a:lnTo>
                      <a:pt x="254" y="331"/>
                    </a:lnTo>
                    <a:lnTo>
                      <a:pt x="261" y="329"/>
                    </a:lnTo>
                    <a:lnTo>
                      <a:pt x="269" y="329"/>
                    </a:lnTo>
                    <a:lnTo>
                      <a:pt x="276" y="329"/>
                    </a:lnTo>
                    <a:lnTo>
                      <a:pt x="283" y="329"/>
                    </a:lnTo>
                    <a:lnTo>
                      <a:pt x="291" y="329"/>
                    </a:lnTo>
                    <a:lnTo>
                      <a:pt x="298" y="329"/>
                    </a:lnTo>
                    <a:lnTo>
                      <a:pt x="306" y="329"/>
                    </a:lnTo>
                    <a:lnTo>
                      <a:pt x="311" y="326"/>
                    </a:lnTo>
                    <a:lnTo>
                      <a:pt x="318" y="326"/>
                    </a:lnTo>
                    <a:lnTo>
                      <a:pt x="326" y="326"/>
                    </a:lnTo>
                    <a:lnTo>
                      <a:pt x="331" y="326"/>
                    </a:lnTo>
                    <a:lnTo>
                      <a:pt x="336" y="326"/>
                    </a:lnTo>
                    <a:lnTo>
                      <a:pt x="341" y="324"/>
                    </a:lnTo>
                    <a:lnTo>
                      <a:pt x="348" y="324"/>
                    </a:lnTo>
                    <a:lnTo>
                      <a:pt x="351" y="324"/>
                    </a:lnTo>
                    <a:lnTo>
                      <a:pt x="356" y="324"/>
                    </a:lnTo>
                    <a:lnTo>
                      <a:pt x="361" y="324"/>
                    </a:lnTo>
                    <a:lnTo>
                      <a:pt x="363" y="324"/>
                    </a:lnTo>
                    <a:lnTo>
                      <a:pt x="368" y="324"/>
                    </a:lnTo>
                    <a:lnTo>
                      <a:pt x="370" y="324"/>
                    </a:lnTo>
                    <a:lnTo>
                      <a:pt x="373" y="324"/>
                    </a:lnTo>
                    <a:lnTo>
                      <a:pt x="375" y="324"/>
                    </a:lnTo>
                    <a:lnTo>
                      <a:pt x="378" y="324"/>
                    </a:lnTo>
                    <a:lnTo>
                      <a:pt x="380" y="324"/>
                    </a:lnTo>
                    <a:lnTo>
                      <a:pt x="378" y="324"/>
                    </a:lnTo>
                    <a:lnTo>
                      <a:pt x="378" y="326"/>
                    </a:lnTo>
                    <a:lnTo>
                      <a:pt x="373" y="329"/>
                    </a:lnTo>
                    <a:lnTo>
                      <a:pt x="373" y="334"/>
                    </a:lnTo>
                    <a:lnTo>
                      <a:pt x="370" y="336"/>
                    </a:lnTo>
                    <a:lnTo>
                      <a:pt x="368" y="341"/>
                    </a:lnTo>
                    <a:lnTo>
                      <a:pt x="368" y="344"/>
                    </a:lnTo>
                    <a:lnTo>
                      <a:pt x="366" y="349"/>
                    </a:lnTo>
                    <a:lnTo>
                      <a:pt x="363" y="351"/>
                    </a:lnTo>
                    <a:lnTo>
                      <a:pt x="363" y="356"/>
                    </a:lnTo>
                    <a:lnTo>
                      <a:pt x="361" y="361"/>
                    </a:lnTo>
                    <a:lnTo>
                      <a:pt x="361" y="366"/>
                    </a:lnTo>
                    <a:lnTo>
                      <a:pt x="361" y="369"/>
                    </a:lnTo>
                    <a:lnTo>
                      <a:pt x="361" y="374"/>
                    </a:lnTo>
                    <a:lnTo>
                      <a:pt x="361" y="376"/>
                    </a:lnTo>
                    <a:lnTo>
                      <a:pt x="361" y="379"/>
                    </a:lnTo>
                    <a:lnTo>
                      <a:pt x="361" y="381"/>
                    </a:lnTo>
                    <a:lnTo>
                      <a:pt x="361" y="384"/>
                    </a:lnTo>
                    <a:lnTo>
                      <a:pt x="361" y="386"/>
                    </a:lnTo>
                    <a:lnTo>
                      <a:pt x="361" y="389"/>
                    </a:lnTo>
                    <a:lnTo>
                      <a:pt x="361" y="391"/>
                    </a:lnTo>
                    <a:lnTo>
                      <a:pt x="361" y="394"/>
                    </a:lnTo>
                    <a:lnTo>
                      <a:pt x="361" y="396"/>
                    </a:lnTo>
                    <a:lnTo>
                      <a:pt x="361" y="396"/>
                    </a:lnTo>
                    <a:lnTo>
                      <a:pt x="361" y="396"/>
                    </a:lnTo>
                    <a:lnTo>
                      <a:pt x="358" y="399"/>
                    </a:lnTo>
                    <a:lnTo>
                      <a:pt x="353" y="401"/>
                    </a:lnTo>
                    <a:lnTo>
                      <a:pt x="351" y="406"/>
                    </a:lnTo>
                    <a:lnTo>
                      <a:pt x="348" y="408"/>
                    </a:lnTo>
                    <a:lnTo>
                      <a:pt x="348" y="411"/>
                    </a:lnTo>
                    <a:lnTo>
                      <a:pt x="346" y="416"/>
                    </a:lnTo>
                    <a:lnTo>
                      <a:pt x="346" y="418"/>
                    </a:lnTo>
                    <a:lnTo>
                      <a:pt x="343" y="423"/>
                    </a:lnTo>
                    <a:lnTo>
                      <a:pt x="343" y="428"/>
                    </a:lnTo>
                    <a:lnTo>
                      <a:pt x="343" y="431"/>
                    </a:lnTo>
                    <a:lnTo>
                      <a:pt x="343" y="433"/>
                    </a:lnTo>
                    <a:lnTo>
                      <a:pt x="343" y="438"/>
                    </a:lnTo>
                    <a:lnTo>
                      <a:pt x="343" y="441"/>
                    </a:lnTo>
                    <a:lnTo>
                      <a:pt x="343" y="446"/>
                    </a:lnTo>
                    <a:lnTo>
                      <a:pt x="343" y="451"/>
                    </a:lnTo>
                    <a:lnTo>
                      <a:pt x="343" y="453"/>
                    </a:lnTo>
                    <a:lnTo>
                      <a:pt x="346" y="458"/>
                    </a:lnTo>
                    <a:lnTo>
                      <a:pt x="346" y="461"/>
                    </a:lnTo>
                    <a:lnTo>
                      <a:pt x="346" y="463"/>
                    </a:lnTo>
                    <a:lnTo>
                      <a:pt x="346" y="468"/>
                    </a:lnTo>
                    <a:lnTo>
                      <a:pt x="348" y="473"/>
                    </a:lnTo>
                    <a:lnTo>
                      <a:pt x="348" y="478"/>
                    </a:lnTo>
                    <a:lnTo>
                      <a:pt x="351" y="483"/>
                    </a:lnTo>
                    <a:lnTo>
                      <a:pt x="351" y="488"/>
                    </a:lnTo>
                    <a:lnTo>
                      <a:pt x="351" y="491"/>
                    </a:lnTo>
                    <a:lnTo>
                      <a:pt x="353" y="493"/>
                    </a:lnTo>
                    <a:lnTo>
                      <a:pt x="353" y="498"/>
                    </a:lnTo>
                    <a:lnTo>
                      <a:pt x="356" y="501"/>
                    </a:lnTo>
                    <a:lnTo>
                      <a:pt x="356" y="503"/>
                    </a:lnTo>
                    <a:lnTo>
                      <a:pt x="356" y="503"/>
                    </a:lnTo>
                    <a:lnTo>
                      <a:pt x="353" y="503"/>
                    </a:lnTo>
                    <a:lnTo>
                      <a:pt x="348" y="506"/>
                    </a:lnTo>
                    <a:lnTo>
                      <a:pt x="346" y="508"/>
                    </a:lnTo>
                    <a:lnTo>
                      <a:pt x="343" y="511"/>
                    </a:lnTo>
                    <a:lnTo>
                      <a:pt x="341" y="511"/>
                    </a:lnTo>
                    <a:lnTo>
                      <a:pt x="341" y="513"/>
                    </a:lnTo>
                    <a:lnTo>
                      <a:pt x="338" y="518"/>
                    </a:lnTo>
                    <a:lnTo>
                      <a:pt x="336" y="521"/>
                    </a:lnTo>
                    <a:lnTo>
                      <a:pt x="336" y="525"/>
                    </a:lnTo>
                    <a:lnTo>
                      <a:pt x="336" y="528"/>
                    </a:lnTo>
                    <a:lnTo>
                      <a:pt x="336" y="535"/>
                    </a:lnTo>
                    <a:lnTo>
                      <a:pt x="336" y="540"/>
                    </a:lnTo>
                    <a:lnTo>
                      <a:pt x="336" y="545"/>
                    </a:lnTo>
                    <a:lnTo>
                      <a:pt x="336" y="548"/>
                    </a:lnTo>
                    <a:lnTo>
                      <a:pt x="336" y="550"/>
                    </a:lnTo>
                    <a:lnTo>
                      <a:pt x="338" y="553"/>
                    </a:lnTo>
                    <a:lnTo>
                      <a:pt x="338" y="558"/>
                    </a:lnTo>
                    <a:lnTo>
                      <a:pt x="338" y="560"/>
                    </a:lnTo>
                    <a:lnTo>
                      <a:pt x="341" y="563"/>
                    </a:lnTo>
                    <a:lnTo>
                      <a:pt x="341" y="565"/>
                    </a:lnTo>
                    <a:lnTo>
                      <a:pt x="343" y="568"/>
                    </a:lnTo>
                    <a:lnTo>
                      <a:pt x="343" y="570"/>
                    </a:lnTo>
                    <a:lnTo>
                      <a:pt x="343" y="575"/>
                    </a:lnTo>
                    <a:lnTo>
                      <a:pt x="346" y="578"/>
                    </a:lnTo>
                    <a:lnTo>
                      <a:pt x="348" y="580"/>
                    </a:lnTo>
                    <a:lnTo>
                      <a:pt x="348" y="585"/>
                    </a:lnTo>
                    <a:lnTo>
                      <a:pt x="351" y="590"/>
                    </a:lnTo>
                    <a:lnTo>
                      <a:pt x="353" y="595"/>
                    </a:lnTo>
                    <a:lnTo>
                      <a:pt x="356" y="598"/>
                    </a:lnTo>
                    <a:lnTo>
                      <a:pt x="356" y="600"/>
                    </a:lnTo>
                    <a:lnTo>
                      <a:pt x="358" y="603"/>
                    </a:lnTo>
                    <a:lnTo>
                      <a:pt x="358" y="603"/>
                    </a:lnTo>
                    <a:lnTo>
                      <a:pt x="358" y="605"/>
                    </a:lnTo>
                    <a:lnTo>
                      <a:pt x="358" y="605"/>
                    </a:lnTo>
                    <a:lnTo>
                      <a:pt x="358" y="608"/>
                    </a:lnTo>
                    <a:lnTo>
                      <a:pt x="356" y="608"/>
                    </a:lnTo>
                    <a:lnTo>
                      <a:pt x="356" y="610"/>
                    </a:lnTo>
                    <a:lnTo>
                      <a:pt x="353" y="615"/>
                    </a:lnTo>
                    <a:lnTo>
                      <a:pt x="353" y="618"/>
                    </a:lnTo>
                    <a:lnTo>
                      <a:pt x="351" y="623"/>
                    </a:lnTo>
                    <a:lnTo>
                      <a:pt x="351" y="628"/>
                    </a:lnTo>
                    <a:lnTo>
                      <a:pt x="351" y="633"/>
                    </a:lnTo>
                    <a:lnTo>
                      <a:pt x="351" y="638"/>
                    </a:lnTo>
                    <a:lnTo>
                      <a:pt x="351" y="640"/>
                    </a:lnTo>
                    <a:lnTo>
                      <a:pt x="353" y="645"/>
                    </a:lnTo>
                    <a:lnTo>
                      <a:pt x="353" y="647"/>
                    </a:lnTo>
                    <a:lnTo>
                      <a:pt x="356" y="650"/>
                    </a:lnTo>
                    <a:lnTo>
                      <a:pt x="356" y="652"/>
                    </a:lnTo>
                    <a:lnTo>
                      <a:pt x="358" y="657"/>
                    </a:lnTo>
                    <a:lnTo>
                      <a:pt x="361" y="660"/>
                    </a:lnTo>
                    <a:lnTo>
                      <a:pt x="363" y="662"/>
                    </a:lnTo>
                    <a:lnTo>
                      <a:pt x="366" y="665"/>
                    </a:lnTo>
                    <a:lnTo>
                      <a:pt x="368" y="670"/>
                    </a:lnTo>
                    <a:lnTo>
                      <a:pt x="373" y="672"/>
                    </a:lnTo>
                    <a:lnTo>
                      <a:pt x="378" y="675"/>
                    </a:lnTo>
                    <a:lnTo>
                      <a:pt x="380" y="677"/>
                    </a:lnTo>
                    <a:lnTo>
                      <a:pt x="385" y="680"/>
                    </a:lnTo>
                    <a:lnTo>
                      <a:pt x="388" y="682"/>
                    </a:lnTo>
                    <a:lnTo>
                      <a:pt x="393" y="685"/>
                    </a:lnTo>
                    <a:lnTo>
                      <a:pt x="395" y="687"/>
                    </a:lnTo>
                    <a:lnTo>
                      <a:pt x="400" y="687"/>
                    </a:lnTo>
                    <a:lnTo>
                      <a:pt x="403" y="690"/>
                    </a:lnTo>
                    <a:lnTo>
                      <a:pt x="405" y="692"/>
                    </a:lnTo>
                    <a:lnTo>
                      <a:pt x="410" y="692"/>
                    </a:lnTo>
                    <a:lnTo>
                      <a:pt x="413" y="695"/>
                    </a:lnTo>
                    <a:lnTo>
                      <a:pt x="415" y="695"/>
                    </a:lnTo>
                    <a:lnTo>
                      <a:pt x="418" y="697"/>
                    </a:lnTo>
                    <a:lnTo>
                      <a:pt x="420" y="697"/>
                    </a:lnTo>
                    <a:lnTo>
                      <a:pt x="425" y="697"/>
                    </a:lnTo>
                    <a:lnTo>
                      <a:pt x="428" y="700"/>
                    </a:lnTo>
                    <a:lnTo>
                      <a:pt x="430" y="700"/>
                    </a:lnTo>
                    <a:lnTo>
                      <a:pt x="433" y="700"/>
                    </a:lnTo>
                    <a:lnTo>
                      <a:pt x="438" y="700"/>
                    </a:lnTo>
                    <a:lnTo>
                      <a:pt x="440" y="700"/>
                    </a:lnTo>
                    <a:lnTo>
                      <a:pt x="445" y="702"/>
                    </a:lnTo>
                    <a:lnTo>
                      <a:pt x="448" y="702"/>
                    </a:lnTo>
                    <a:lnTo>
                      <a:pt x="450" y="702"/>
                    </a:lnTo>
                    <a:lnTo>
                      <a:pt x="450" y="702"/>
                    </a:lnTo>
                    <a:lnTo>
                      <a:pt x="450" y="705"/>
                    </a:lnTo>
                    <a:lnTo>
                      <a:pt x="453" y="710"/>
                    </a:lnTo>
                    <a:lnTo>
                      <a:pt x="453" y="712"/>
                    </a:lnTo>
                    <a:lnTo>
                      <a:pt x="455" y="717"/>
                    </a:lnTo>
                    <a:lnTo>
                      <a:pt x="458" y="722"/>
                    </a:lnTo>
                    <a:lnTo>
                      <a:pt x="463" y="727"/>
                    </a:lnTo>
                    <a:lnTo>
                      <a:pt x="465" y="732"/>
                    </a:lnTo>
                    <a:lnTo>
                      <a:pt x="470" y="740"/>
                    </a:lnTo>
                    <a:lnTo>
                      <a:pt x="475" y="745"/>
                    </a:lnTo>
                    <a:lnTo>
                      <a:pt x="480" y="750"/>
                    </a:lnTo>
                    <a:lnTo>
                      <a:pt x="482" y="752"/>
                    </a:lnTo>
                    <a:lnTo>
                      <a:pt x="485" y="755"/>
                    </a:lnTo>
                    <a:lnTo>
                      <a:pt x="490" y="757"/>
                    </a:lnTo>
                    <a:lnTo>
                      <a:pt x="492" y="759"/>
                    </a:lnTo>
                    <a:lnTo>
                      <a:pt x="495" y="762"/>
                    </a:lnTo>
                    <a:lnTo>
                      <a:pt x="500" y="764"/>
                    </a:lnTo>
                    <a:lnTo>
                      <a:pt x="502" y="767"/>
                    </a:lnTo>
                    <a:lnTo>
                      <a:pt x="507" y="769"/>
                    </a:lnTo>
                    <a:lnTo>
                      <a:pt x="510" y="769"/>
                    </a:lnTo>
                    <a:lnTo>
                      <a:pt x="515" y="772"/>
                    </a:lnTo>
                    <a:lnTo>
                      <a:pt x="517" y="772"/>
                    </a:lnTo>
                    <a:lnTo>
                      <a:pt x="522" y="774"/>
                    </a:lnTo>
                    <a:lnTo>
                      <a:pt x="525" y="774"/>
                    </a:lnTo>
                    <a:lnTo>
                      <a:pt x="530" y="774"/>
                    </a:lnTo>
                    <a:lnTo>
                      <a:pt x="532" y="777"/>
                    </a:lnTo>
                    <a:lnTo>
                      <a:pt x="537" y="777"/>
                    </a:lnTo>
                    <a:lnTo>
                      <a:pt x="540" y="779"/>
                    </a:lnTo>
                    <a:lnTo>
                      <a:pt x="542" y="779"/>
                    </a:lnTo>
                    <a:lnTo>
                      <a:pt x="545" y="779"/>
                    </a:lnTo>
                    <a:lnTo>
                      <a:pt x="550" y="779"/>
                    </a:lnTo>
                    <a:lnTo>
                      <a:pt x="555" y="779"/>
                    </a:lnTo>
                    <a:lnTo>
                      <a:pt x="559" y="782"/>
                    </a:lnTo>
                    <a:lnTo>
                      <a:pt x="564" y="779"/>
                    </a:lnTo>
                    <a:lnTo>
                      <a:pt x="567" y="779"/>
                    </a:lnTo>
                    <a:lnTo>
                      <a:pt x="572" y="779"/>
                    </a:lnTo>
                    <a:lnTo>
                      <a:pt x="574" y="779"/>
                    </a:lnTo>
                    <a:lnTo>
                      <a:pt x="577" y="779"/>
                    </a:lnTo>
                    <a:lnTo>
                      <a:pt x="579" y="779"/>
                    </a:lnTo>
                    <a:lnTo>
                      <a:pt x="579" y="779"/>
                    </a:lnTo>
                    <a:lnTo>
                      <a:pt x="584" y="782"/>
                    </a:lnTo>
                    <a:lnTo>
                      <a:pt x="587" y="782"/>
                    </a:lnTo>
                    <a:lnTo>
                      <a:pt x="592" y="784"/>
                    </a:lnTo>
                    <a:lnTo>
                      <a:pt x="597" y="784"/>
                    </a:lnTo>
                    <a:lnTo>
                      <a:pt x="602" y="787"/>
                    </a:lnTo>
                    <a:lnTo>
                      <a:pt x="604" y="789"/>
                    </a:lnTo>
                    <a:lnTo>
                      <a:pt x="607" y="789"/>
                    </a:lnTo>
                    <a:lnTo>
                      <a:pt x="609" y="789"/>
                    </a:lnTo>
                    <a:lnTo>
                      <a:pt x="612" y="792"/>
                    </a:lnTo>
                    <a:lnTo>
                      <a:pt x="614" y="792"/>
                    </a:lnTo>
                    <a:lnTo>
                      <a:pt x="619" y="792"/>
                    </a:lnTo>
                    <a:lnTo>
                      <a:pt x="622" y="794"/>
                    </a:lnTo>
                    <a:lnTo>
                      <a:pt x="627" y="794"/>
                    </a:lnTo>
                    <a:lnTo>
                      <a:pt x="629" y="797"/>
                    </a:lnTo>
                    <a:lnTo>
                      <a:pt x="632" y="797"/>
                    </a:lnTo>
                    <a:lnTo>
                      <a:pt x="637" y="799"/>
                    </a:lnTo>
                    <a:lnTo>
                      <a:pt x="639" y="799"/>
                    </a:lnTo>
                    <a:lnTo>
                      <a:pt x="644" y="799"/>
                    </a:lnTo>
                    <a:lnTo>
                      <a:pt x="649" y="802"/>
                    </a:lnTo>
                    <a:lnTo>
                      <a:pt x="652" y="802"/>
                    </a:lnTo>
                    <a:lnTo>
                      <a:pt x="656" y="804"/>
                    </a:lnTo>
                    <a:lnTo>
                      <a:pt x="659" y="804"/>
                    </a:lnTo>
                    <a:lnTo>
                      <a:pt x="664" y="807"/>
                    </a:lnTo>
                    <a:lnTo>
                      <a:pt x="669" y="807"/>
                    </a:lnTo>
                    <a:lnTo>
                      <a:pt x="671" y="807"/>
                    </a:lnTo>
                    <a:lnTo>
                      <a:pt x="676" y="807"/>
                    </a:lnTo>
                    <a:lnTo>
                      <a:pt x="681" y="809"/>
                    </a:lnTo>
                    <a:lnTo>
                      <a:pt x="686" y="809"/>
                    </a:lnTo>
                    <a:lnTo>
                      <a:pt x="691" y="809"/>
                    </a:lnTo>
                    <a:lnTo>
                      <a:pt x="694" y="809"/>
                    </a:lnTo>
                    <a:lnTo>
                      <a:pt x="699" y="812"/>
                    </a:lnTo>
                    <a:lnTo>
                      <a:pt x="704" y="812"/>
                    </a:lnTo>
                    <a:lnTo>
                      <a:pt x="709" y="812"/>
                    </a:lnTo>
                    <a:lnTo>
                      <a:pt x="714" y="812"/>
                    </a:lnTo>
                    <a:lnTo>
                      <a:pt x="719" y="812"/>
                    </a:lnTo>
                    <a:lnTo>
                      <a:pt x="721" y="812"/>
                    </a:lnTo>
                    <a:lnTo>
                      <a:pt x="726" y="812"/>
                    </a:lnTo>
                    <a:lnTo>
                      <a:pt x="731" y="812"/>
                    </a:lnTo>
                    <a:lnTo>
                      <a:pt x="736" y="812"/>
                    </a:lnTo>
                    <a:lnTo>
                      <a:pt x="741" y="812"/>
                    </a:lnTo>
                    <a:lnTo>
                      <a:pt x="746" y="812"/>
                    </a:lnTo>
                    <a:lnTo>
                      <a:pt x="748" y="812"/>
                    </a:lnTo>
                    <a:lnTo>
                      <a:pt x="753" y="812"/>
                    </a:lnTo>
                    <a:lnTo>
                      <a:pt x="758" y="812"/>
                    </a:lnTo>
                    <a:lnTo>
                      <a:pt x="763" y="809"/>
                    </a:lnTo>
                    <a:lnTo>
                      <a:pt x="768" y="809"/>
                    </a:lnTo>
                    <a:lnTo>
                      <a:pt x="771" y="809"/>
                    </a:lnTo>
                    <a:lnTo>
                      <a:pt x="776" y="807"/>
                    </a:lnTo>
                    <a:lnTo>
                      <a:pt x="781" y="807"/>
                    </a:lnTo>
                    <a:lnTo>
                      <a:pt x="783" y="804"/>
                    </a:lnTo>
                    <a:lnTo>
                      <a:pt x="788" y="802"/>
                    </a:lnTo>
                    <a:lnTo>
                      <a:pt x="793" y="802"/>
                    </a:lnTo>
                    <a:lnTo>
                      <a:pt x="798" y="799"/>
                    </a:lnTo>
                    <a:lnTo>
                      <a:pt x="801" y="799"/>
                    </a:lnTo>
                    <a:lnTo>
                      <a:pt x="806" y="797"/>
                    </a:lnTo>
                    <a:lnTo>
                      <a:pt x="808" y="794"/>
                    </a:lnTo>
                    <a:lnTo>
                      <a:pt x="813" y="792"/>
                    </a:lnTo>
                    <a:lnTo>
                      <a:pt x="816" y="789"/>
                    </a:lnTo>
                    <a:lnTo>
                      <a:pt x="821" y="787"/>
                    </a:lnTo>
                    <a:lnTo>
                      <a:pt x="823" y="784"/>
                    </a:lnTo>
                    <a:lnTo>
                      <a:pt x="828" y="784"/>
                    </a:lnTo>
                    <a:lnTo>
                      <a:pt x="831" y="782"/>
                    </a:lnTo>
                    <a:lnTo>
                      <a:pt x="833" y="779"/>
                    </a:lnTo>
                    <a:lnTo>
                      <a:pt x="836" y="777"/>
                    </a:lnTo>
                    <a:lnTo>
                      <a:pt x="841" y="774"/>
                    </a:lnTo>
                    <a:lnTo>
                      <a:pt x="843" y="772"/>
                    </a:lnTo>
                    <a:lnTo>
                      <a:pt x="845" y="772"/>
                    </a:lnTo>
                    <a:lnTo>
                      <a:pt x="848" y="769"/>
                    </a:lnTo>
                    <a:lnTo>
                      <a:pt x="850" y="767"/>
                    </a:lnTo>
                    <a:lnTo>
                      <a:pt x="855" y="762"/>
                    </a:lnTo>
                    <a:lnTo>
                      <a:pt x="860" y="757"/>
                    </a:lnTo>
                    <a:lnTo>
                      <a:pt x="865" y="752"/>
                    </a:lnTo>
                    <a:lnTo>
                      <a:pt x="870" y="747"/>
                    </a:lnTo>
                    <a:lnTo>
                      <a:pt x="873" y="742"/>
                    </a:lnTo>
                    <a:lnTo>
                      <a:pt x="878" y="737"/>
                    </a:lnTo>
                    <a:lnTo>
                      <a:pt x="880" y="732"/>
                    </a:lnTo>
                    <a:lnTo>
                      <a:pt x="885" y="727"/>
                    </a:lnTo>
                    <a:lnTo>
                      <a:pt x="888" y="722"/>
                    </a:lnTo>
                    <a:lnTo>
                      <a:pt x="890" y="715"/>
                    </a:lnTo>
                    <a:lnTo>
                      <a:pt x="893" y="710"/>
                    </a:lnTo>
                    <a:lnTo>
                      <a:pt x="895" y="705"/>
                    </a:lnTo>
                    <a:lnTo>
                      <a:pt x="895" y="702"/>
                    </a:lnTo>
                    <a:lnTo>
                      <a:pt x="895" y="700"/>
                    </a:lnTo>
                    <a:lnTo>
                      <a:pt x="898" y="695"/>
                    </a:lnTo>
                    <a:lnTo>
                      <a:pt x="898" y="692"/>
                    </a:lnTo>
                    <a:lnTo>
                      <a:pt x="900" y="687"/>
                    </a:lnTo>
                    <a:lnTo>
                      <a:pt x="903" y="682"/>
                    </a:lnTo>
                    <a:lnTo>
                      <a:pt x="903" y="680"/>
                    </a:lnTo>
                    <a:lnTo>
                      <a:pt x="903" y="677"/>
                    </a:lnTo>
                    <a:lnTo>
                      <a:pt x="903" y="672"/>
                    </a:lnTo>
                    <a:lnTo>
                      <a:pt x="905" y="670"/>
                    </a:lnTo>
                    <a:lnTo>
                      <a:pt x="905" y="665"/>
                    </a:lnTo>
                    <a:lnTo>
                      <a:pt x="905" y="660"/>
                    </a:lnTo>
                    <a:lnTo>
                      <a:pt x="905" y="657"/>
                    </a:lnTo>
                    <a:lnTo>
                      <a:pt x="908" y="652"/>
                    </a:lnTo>
                    <a:lnTo>
                      <a:pt x="908" y="650"/>
                    </a:lnTo>
                    <a:lnTo>
                      <a:pt x="908" y="647"/>
                    </a:lnTo>
                    <a:lnTo>
                      <a:pt x="908" y="642"/>
                    </a:lnTo>
                    <a:lnTo>
                      <a:pt x="910" y="638"/>
                    </a:lnTo>
                    <a:lnTo>
                      <a:pt x="910" y="633"/>
                    </a:lnTo>
                    <a:lnTo>
                      <a:pt x="910" y="630"/>
                    </a:lnTo>
                    <a:lnTo>
                      <a:pt x="910" y="628"/>
                    </a:lnTo>
                    <a:lnTo>
                      <a:pt x="910" y="623"/>
                    </a:lnTo>
                    <a:lnTo>
                      <a:pt x="908" y="620"/>
                    </a:lnTo>
                    <a:lnTo>
                      <a:pt x="908" y="618"/>
                    </a:lnTo>
                    <a:lnTo>
                      <a:pt x="908" y="613"/>
                    </a:lnTo>
                    <a:lnTo>
                      <a:pt x="908" y="610"/>
                    </a:lnTo>
                    <a:lnTo>
                      <a:pt x="908" y="608"/>
                    </a:lnTo>
                    <a:lnTo>
                      <a:pt x="908" y="603"/>
                    </a:lnTo>
                    <a:lnTo>
                      <a:pt x="905" y="600"/>
                    </a:lnTo>
                    <a:lnTo>
                      <a:pt x="905" y="595"/>
                    </a:lnTo>
                    <a:lnTo>
                      <a:pt x="905" y="593"/>
                    </a:lnTo>
                    <a:lnTo>
                      <a:pt x="905" y="588"/>
                    </a:lnTo>
                    <a:lnTo>
                      <a:pt x="905" y="585"/>
                    </a:lnTo>
                    <a:lnTo>
                      <a:pt x="903" y="583"/>
                    </a:lnTo>
                    <a:lnTo>
                      <a:pt x="903" y="578"/>
                    </a:lnTo>
                    <a:lnTo>
                      <a:pt x="903" y="573"/>
                    </a:lnTo>
                    <a:lnTo>
                      <a:pt x="900" y="570"/>
                    </a:lnTo>
                    <a:lnTo>
                      <a:pt x="900" y="568"/>
                    </a:lnTo>
                    <a:lnTo>
                      <a:pt x="898" y="563"/>
                    </a:lnTo>
                    <a:lnTo>
                      <a:pt x="898" y="560"/>
                    </a:lnTo>
                    <a:lnTo>
                      <a:pt x="895" y="555"/>
                    </a:lnTo>
                    <a:lnTo>
                      <a:pt x="895" y="553"/>
                    </a:lnTo>
                    <a:lnTo>
                      <a:pt x="893" y="548"/>
                    </a:lnTo>
                    <a:lnTo>
                      <a:pt x="893" y="545"/>
                    </a:lnTo>
                    <a:lnTo>
                      <a:pt x="893" y="540"/>
                    </a:lnTo>
                    <a:lnTo>
                      <a:pt x="890" y="538"/>
                    </a:lnTo>
                    <a:lnTo>
                      <a:pt x="890" y="533"/>
                    </a:lnTo>
                    <a:lnTo>
                      <a:pt x="888" y="530"/>
                    </a:lnTo>
                    <a:lnTo>
                      <a:pt x="888" y="528"/>
                    </a:lnTo>
                    <a:lnTo>
                      <a:pt x="885" y="523"/>
                    </a:lnTo>
                    <a:lnTo>
                      <a:pt x="885" y="521"/>
                    </a:lnTo>
                    <a:lnTo>
                      <a:pt x="883" y="518"/>
                    </a:lnTo>
                    <a:lnTo>
                      <a:pt x="883" y="513"/>
                    </a:lnTo>
                    <a:lnTo>
                      <a:pt x="880" y="511"/>
                    </a:lnTo>
                    <a:lnTo>
                      <a:pt x="880" y="508"/>
                    </a:lnTo>
                    <a:lnTo>
                      <a:pt x="878" y="506"/>
                    </a:lnTo>
                    <a:lnTo>
                      <a:pt x="878" y="501"/>
                    </a:lnTo>
                    <a:lnTo>
                      <a:pt x="878" y="498"/>
                    </a:lnTo>
                    <a:lnTo>
                      <a:pt x="875" y="496"/>
                    </a:lnTo>
                    <a:lnTo>
                      <a:pt x="873" y="493"/>
                    </a:lnTo>
                    <a:lnTo>
                      <a:pt x="873" y="491"/>
                    </a:lnTo>
                    <a:lnTo>
                      <a:pt x="873" y="488"/>
                    </a:lnTo>
                    <a:lnTo>
                      <a:pt x="870" y="481"/>
                    </a:lnTo>
                    <a:lnTo>
                      <a:pt x="868" y="478"/>
                    </a:lnTo>
                    <a:lnTo>
                      <a:pt x="865" y="473"/>
                    </a:lnTo>
                    <a:lnTo>
                      <a:pt x="865" y="471"/>
                    </a:lnTo>
                    <a:lnTo>
                      <a:pt x="863" y="466"/>
                    </a:lnTo>
                    <a:lnTo>
                      <a:pt x="863" y="463"/>
                    </a:lnTo>
                    <a:lnTo>
                      <a:pt x="860" y="461"/>
                    </a:lnTo>
                    <a:lnTo>
                      <a:pt x="860" y="458"/>
                    </a:lnTo>
                    <a:lnTo>
                      <a:pt x="858" y="458"/>
                    </a:lnTo>
                    <a:lnTo>
                      <a:pt x="858" y="456"/>
                    </a:lnTo>
                    <a:lnTo>
                      <a:pt x="855" y="453"/>
                    </a:lnTo>
                    <a:lnTo>
                      <a:pt x="855" y="451"/>
                    </a:lnTo>
                    <a:lnTo>
                      <a:pt x="855" y="448"/>
                    </a:lnTo>
                    <a:lnTo>
                      <a:pt x="853" y="443"/>
                    </a:lnTo>
                    <a:lnTo>
                      <a:pt x="850" y="441"/>
                    </a:lnTo>
                    <a:lnTo>
                      <a:pt x="850" y="436"/>
                    </a:lnTo>
                    <a:lnTo>
                      <a:pt x="848" y="431"/>
                    </a:lnTo>
                    <a:lnTo>
                      <a:pt x="845" y="426"/>
                    </a:lnTo>
                    <a:lnTo>
                      <a:pt x="843" y="421"/>
                    </a:lnTo>
                    <a:lnTo>
                      <a:pt x="841" y="416"/>
                    </a:lnTo>
                    <a:lnTo>
                      <a:pt x="841" y="411"/>
                    </a:lnTo>
                    <a:lnTo>
                      <a:pt x="838" y="403"/>
                    </a:lnTo>
                    <a:lnTo>
                      <a:pt x="833" y="399"/>
                    </a:lnTo>
                    <a:lnTo>
                      <a:pt x="831" y="391"/>
                    </a:lnTo>
                    <a:lnTo>
                      <a:pt x="828" y="384"/>
                    </a:lnTo>
                    <a:lnTo>
                      <a:pt x="826" y="376"/>
                    </a:lnTo>
                    <a:lnTo>
                      <a:pt x="823" y="369"/>
                    </a:lnTo>
                    <a:lnTo>
                      <a:pt x="818" y="361"/>
                    </a:lnTo>
                    <a:lnTo>
                      <a:pt x="816" y="354"/>
                    </a:lnTo>
                    <a:lnTo>
                      <a:pt x="813" y="346"/>
                    </a:lnTo>
                    <a:lnTo>
                      <a:pt x="808" y="339"/>
                    </a:lnTo>
                    <a:lnTo>
                      <a:pt x="806" y="331"/>
                    </a:lnTo>
                    <a:lnTo>
                      <a:pt x="801" y="321"/>
                    </a:lnTo>
                    <a:lnTo>
                      <a:pt x="798" y="314"/>
                    </a:lnTo>
                    <a:lnTo>
                      <a:pt x="793" y="306"/>
                    </a:lnTo>
                    <a:lnTo>
                      <a:pt x="791" y="296"/>
                    </a:lnTo>
                    <a:lnTo>
                      <a:pt x="788" y="289"/>
                    </a:lnTo>
                    <a:lnTo>
                      <a:pt x="783" y="282"/>
                    </a:lnTo>
                    <a:lnTo>
                      <a:pt x="778" y="272"/>
                    </a:lnTo>
                    <a:lnTo>
                      <a:pt x="776" y="262"/>
                    </a:lnTo>
                    <a:lnTo>
                      <a:pt x="771" y="254"/>
                    </a:lnTo>
                    <a:lnTo>
                      <a:pt x="766" y="244"/>
                    </a:lnTo>
                    <a:lnTo>
                      <a:pt x="761" y="237"/>
                    </a:lnTo>
                    <a:lnTo>
                      <a:pt x="758" y="229"/>
                    </a:lnTo>
                    <a:lnTo>
                      <a:pt x="753" y="219"/>
                    </a:lnTo>
                    <a:lnTo>
                      <a:pt x="751" y="212"/>
                    </a:lnTo>
                    <a:lnTo>
                      <a:pt x="746" y="202"/>
                    </a:lnTo>
                    <a:lnTo>
                      <a:pt x="741" y="194"/>
                    </a:lnTo>
                    <a:lnTo>
                      <a:pt x="736" y="184"/>
                    </a:lnTo>
                    <a:lnTo>
                      <a:pt x="734" y="177"/>
                    </a:lnTo>
                    <a:lnTo>
                      <a:pt x="729" y="169"/>
                    </a:lnTo>
                    <a:lnTo>
                      <a:pt x="724" y="162"/>
                    </a:lnTo>
                    <a:lnTo>
                      <a:pt x="719" y="155"/>
                    </a:lnTo>
                    <a:lnTo>
                      <a:pt x="716" y="147"/>
                    </a:lnTo>
                    <a:lnTo>
                      <a:pt x="711" y="140"/>
                    </a:lnTo>
                    <a:lnTo>
                      <a:pt x="706" y="132"/>
                    </a:lnTo>
                    <a:lnTo>
                      <a:pt x="704" y="125"/>
                    </a:lnTo>
                    <a:lnTo>
                      <a:pt x="699" y="120"/>
                    </a:lnTo>
                    <a:lnTo>
                      <a:pt x="694" y="112"/>
                    </a:lnTo>
                    <a:lnTo>
                      <a:pt x="691" y="105"/>
                    </a:lnTo>
                    <a:lnTo>
                      <a:pt x="686" y="100"/>
                    </a:lnTo>
                    <a:lnTo>
                      <a:pt x="684" y="95"/>
                    </a:lnTo>
                    <a:lnTo>
                      <a:pt x="679" y="90"/>
                    </a:lnTo>
                    <a:lnTo>
                      <a:pt x="676" y="85"/>
                    </a:lnTo>
                    <a:lnTo>
                      <a:pt x="671" y="80"/>
                    </a:lnTo>
                    <a:lnTo>
                      <a:pt x="669" y="75"/>
                    </a:lnTo>
                    <a:lnTo>
                      <a:pt x="664" y="72"/>
                    </a:lnTo>
                    <a:lnTo>
                      <a:pt x="661" y="67"/>
                    </a:lnTo>
                    <a:lnTo>
                      <a:pt x="659" y="65"/>
                    </a:lnTo>
                    <a:lnTo>
                      <a:pt x="654" y="62"/>
                    </a:lnTo>
                    <a:lnTo>
                      <a:pt x="652" y="60"/>
                    </a:lnTo>
                    <a:lnTo>
                      <a:pt x="647" y="57"/>
                    </a:lnTo>
                    <a:lnTo>
                      <a:pt x="644" y="55"/>
                    </a:lnTo>
                    <a:lnTo>
                      <a:pt x="642" y="52"/>
                    </a:lnTo>
                    <a:lnTo>
                      <a:pt x="637" y="52"/>
                    </a:lnTo>
                    <a:lnTo>
                      <a:pt x="634" y="50"/>
                    </a:lnTo>
                    <a:lnTo>
                      <a:pt x="629" y="48"/>
                    </a:lnTo>
                    <a:lnTo>
                      <a:pt x="627" y="45"/>
                    </a:lnTo>
                    <a:lnTo>
                      <a:pt x="622" y="45"/>
                    </a:lnTo>
                    <a:lnTo>
                      <a:pt x="619" y="43"/>
                    </a:lnTo>
                    <a:lnTo>
                      <a:pt x="614" y="40"/>
                    </a:lnTo>
                    <a:lnTo>
                      <a:pt x="609" y="38"/>
                    </a:lnTo>
                    <a:lnTo>
                      <a:pt x="607" y="38"/>
                    </a:lnTo>
                    <a:lnTo>
                      <a:pt x="602" y="35"/>
                    </a:lnTo>
                    <a:lnTo>
                      <a:pt x="599" y="35"/>
                    </a:lnTo>
                    <a:lnTo>
                      <a:pt x="594" y="33"/>
                    </a:lnTo>
                    <a:lnTo>
                      <a:pt x="592" y="30"/>
                    </a:lnTo>
                    <a:lnTo>
                      <a:pt x="587" y="30"/>
                    </a:lnTo>
                    <a:lnTo>
                      <a:pt x="582" y="28"/>
                    </a:lnTo>
                    <a:lnTo>
                      <a:pt x="579" y="25"/>
                    </a:lnTo>
                    <a:lnTo>
                      <a:pt x="574" y="25"/>
                    </a:lnTo>
                    <a:lnTo>
                      <a:pt x="572" y="23"/>
                    </a:lnTo>
                    <a:lnTo>
                      <a:pt x="567" y="23"/>
                    </a:lnTo>
                    <a:lnTo>
                      <a:pt x="564" y="20"/>
                    </a:lnTo>
                    <a:lnTo>
                      <a:pt x="559" y="20"/>
                    </a:lnTo>
                    <a:lnTo>
                      <a:pt x="555" y="18"/>
                    </a:lnTo>
                    <a:lnTo>
                      <a:pt x="552" y="18"/>
                    </a:lnTo>
                    <a:lnTo>
                      <a:pt x="547" y="18"/>
                    </a:lnTo>
                    <a:lnTo>
                      <a:pt x="545" y="15"/>
                    </a:lnTo>
                    <a:lnTo>
                      <a:pt x="540" y="15"/>
                    </a:lnTo>
                    <a:lnTo>
                      <a:pt x="537" y="13"/>
                    </a:lnTo>
                    <a:lnTo>
                      <a:pt x="535" y="13"/>
                    </a:lnTo>
                    <a:lnTo>
                      <a:pt x="530" y="13"/>
                    </a:lnTo>
                    <a:lnTo>
                      <a:pt x="525" y="10"/>
                    </a:lnTo>
                    <a:lnTo>
                      <a:pt x="522" y="10"/>
                    </a:lnTo>
                    <a:lnTo>
                      <a:pt x="520" y="10"/>
                    </a:lnTo>
                    <a:lnTo>
                      <a:pt x="515" y="8"/>
                    </a:lnTo>
                    <a:lnTo>
                      <a:pt x="512" y="8"/>
                    </a:lnTo>
                    <a:lnTo>
                      <a:pt x="510" y="8"/>
                    </a:lnTo>
                    <a:lnTo>
                      <a:pt x="507" y="8"/>
                    </a:lnTo>
                    <a:lnTo>
                      <a:pt x="502" y="5"/>
                    </a:lnTo>
                    <a:lnTo>
                      <a:pt x="500" y="5"/>
                    </a:lnTo>
                    <a:lnTo>
                      <a:pt x="497" y="5"/>
                    </a:lnTo>
                    <a:lnTo>
                      <a:pt x="495" y="5"/>
                    </a:lnTo>
                    <a:lnTo>
                      <a:pt x="490" y="3"/>
                    </a:lnTo>
                    <a:lnTo>
                      <a:pt x="485" y="3"/>
                    </a:lnTo>
                    <a:lnTo>
                      <a:pt x="480" y="3"/>
                    </a:lnTo>
                    <a:lnTo>
                      <a:pt x="475" y="3"/>
                    </a:lnTo>
                    <a:lnTo>
                      <a:pt x="472" y="0"/>
                    </a:lnTo>
                    <a:lnTo>
                      <a:pt x="470" y="0"/>
                    </a:lnTo>
                    <a:lnTo>
                      <a:pt x="465" y="0"/>
                    </a:lnTo>
                    <a:lnTo>
                      <a:pt x="465" y="0"/>
                    </a:lnTo>
                    <a:lnTo>
                      <a:pt x="413" y="40"/>
                    </a:lnTo>
                    <a:lnTo>
                      <a:pt x="415" y="40"/>
                    </a:lnTo>
                    <a:lnTo>
                      <a:pt x="418" y="38"/>
                    </a:lnTo>
                    <a:lnTo>
                      <a:pt x="423" y="38"/>
                    </a:lnTo>
                    <a:lnTo>
                      <a:pt x="425" y="38"/>
                    </a:lnTo>
                    <a:lnTo>
                      <a:pt x="430" y="38"/>
                    </a:lnTo>
                    <a:lnTo>
                      <a:pt x="435" y="38"/>
                    </a:lnTo>
                    <a:lnTo>
                      <a:pt x="438" y="35"/>
                    </a:lnTo>
                    <a:lnTo>
                      <a:pt x="440" y="35"/>
                    </a:lnTo>
                    <a:lnTo>
                      <a:pt x="443" y="35"/>
                    </a:lnTo>
                    <a:lnTo>
                      <a:pt x="445" y="35"/>
                    </a:lnTo>
                    <a:lnTo>
                      <a:pt x="450" y="35"/>
                    </a:lnTo>
                    <a:lnTo>
                      <a:pt x="453" y="35"/>
                    </a:lnTo>
                    <a:lnTo>
                      <a:pt x="455" y="35"/>
                    </a:lnTo>
                    <a:lnTo>
                      <a:pt x="460" y="35"/>
                    </a:lnTo>
                    <a:lnTo>
                      <a:pt x="463" y="35"/>
                    </a:lnTo>
                    <a:lnTo>
                      <a:pt x="465" y="35"/>
                    </a:lnTo>
                    <a:lnTo>
                      <a:pt x="470" y="35"/>
                    </a:lnTo>
                    <a:lnTo>
                      <a:pt x="475" y="35"/>
                    </a:lnTo>
                    <a:lnTo>
                      <a:pt x="477" y="35"/>
                    </a:lnTo>
                    <a:lnTo>
                      <a:pt x="482" y="35"/>
                    </a:lnTo>
                    <a:lnTo>
                      <a:pt x="485" y="35"/>
                    </a:lnTo>
                    <a:lnTo>
                      <a:pt x="490" y="35"/>
                    </a:lnTo>
                    <a:lnTo>
                      <a:pt x="495" y="35"/>
                    </a:lnTo>
                    <a:lnTo>
                      <a:pt x="497" y="35"/>
                    </a:lnTo>
                    <a:lnTo>
                      <a:pt x="502" y="35"/>
                    </a:lnTo>
                    <a:lnTo>
                      <a:pt x="507" y="35"/>
                    </a:lnTo>
                    <a:lnTo>
                      <a:pt x="512" y="35"/>
                    </a:lnTo>
                    <a:lnTo>
                      <a:pt x="515" y="38"/>
                    </a:lnTo>
                    <a:lnTo>
                      <a:pt x="520" y="38"/>
                    </a:lnTo>
                    <a:lnTo>
                      <a:pt x="525" y="38"/>
                    </a:lnTo>
                    <a:lnTo>
                      <a:pt x="530" y="38"/>
                    </a:lnTo>
                    <a:lnTo>
                      <a:pt x="535" y="40"/>
                    </a:lnTo>
                    <a:lnTo>
                      <a:pt x="537" y="40"/>
                    </a:lnTo>
                    <a:lnTo>
                      <a:pt x="542" y="43"/>
                    </a:lnTo>
                    <a:lnTo>
                      <a:pt x="547" y="43"/>
                    </a:lnTo>
                    <a:lnTo>
                      <a:pt x="552" y="45"/>
                    </a:lnTo>
                    <a:lnTo>
                      <a:pt x="557" y="48"/>
                    </a:lnTo>
                    <a:lnTo>
                      <a:pt x="562" y="48"/>
                    </a:lnTo>
                    <a:lnTo>
                      <a:pt x="567" y="50"/>
                    </a:lnTo>
                    <a:lnTo>
                      <a:pt x="572" y="50"/>
                    </a:lnTo>
                    <a:lnTo>
                      <a:pt x="574" y="52"/>
                    </a:lnTo>
                    <a:lnTo>
                      <a:pt x="579" y="55"/>
                    </a:lnTo>
                    <a:lnTo>
                      <a:pt x="584" y="57"/>
                    </a:lnTo>
                    <a:lnTo>
                      <a:pt x="589" y="60"/>
                    </a:lnTo>
                    <a:lnTo>
                      <a:pt x="594" y="62"/>
                    </a:lnTo>
                    <a:lnTo>
                      <a:pt x="599" y="65"/>
                    </a:lnTo>
                    <a:lnTo>
                      <a:pt x="602" y="67"/>
                    </a:lnTo>
                    <a:lnTo>
                      <a:pt x="607" y="70"/>
                    </a:lnTo>
                    <a:lnTo>
                      <a:pt x="612" y="72"/>
                    </a:lnTo>
                    <a:lnTo>
                      <a:pt x="617" y="77"/>
                    </a:lnTo>
                    <a:lnTo>
                      <a:pt x="622" y="80"/>
                    </a:lnTo>
                    <a:lnTo>
                      <a:pt x="624" y="85"/>
                    </a:lnTo>
                    <a:lnTo>
                      <a:pt x="629" y="87"/>
                    </a:lnTo>
                    <a:lnTo>
                      <a:pt x="634" y="92"/>
                    </a:lnTo>
                    <a:lnTo>
                      <a:pt x="637" y="95"/>
                    </a:lnTo>
                    <a:lnTo>
                      <a:pt x="642" y="100"/>
                    </a:lnTo>
                    <a:lnTo>
                      <a:pt x="647" y="105"/>
                    </a:lnTo>
                    <a:lnTo>
                      <a:pt x="649" y="110"/>
                    </a:lnTo>
                    <a:lnTo>
                      <a:pt x="654" y="115"/>
                    </a:lnTo>
                    <a:lnTo>
                      <a:pt x="659" y="122"/>
                    </a:lnTo>
                    <a:lnTo>
                      <a:pt x="661" y="127"/>
                    </a:lnTo>
                    <a:lnTo>
                      <a:pt x="666" y="135"/>
                    </a:lnTo>
                    <a:lnTo>
                      <a:pt x="671" y="140"/>
                    </a:lnTo>
                    <a:lnTo>
                      <a:pt x="674" y="147"/>
                    </a:lnTo>
                    <a:lnTo>
                      <a:pt x="679" y="152"/>
                    </a:lnTo>
                    <a:lnTo>
                      <a:pt x="684" y="160"/>
                    </a:lnTo>
                    <a:lnTo>
                      <a:pt x="686" y="167"/>
                    </a:lnTo>
                    <a:lnTo>
                      <a:pt x="691" y="174"/>
                    </a:lnTo>
                    <a:lnTo>
                      <a:pt x="696" y="182"/>
                    </a:lnTo>
                    <a:lnTo>
                      <a:pt x="701" y="192"/>
                    </a:lnTo>
                    <a:lnTo>
                      <a:pt x="704" y="199"/>
                    </a:lnTo>
                    <a:lnTo>
                      <a:pt x="709" y="207"/>
                    </a:lnTo>
                    <a:lnTo>
                      <a:pt x="711" y="214"/>
                    </a:lnTo>
                    <a:lnTo>
                      <a:pt x="716" y="224"/>
                    </a:lnTo>
                    <a:lnTo>
                      <a:pt x="719" y="232"/>
                    </a:lnTo>
                    <a:lnTo>
                      <a:pt x="724" y="239"/>
                    </a:lnTo>
                    <a:lnTo>
                      <a:pt x="729" y="249"/>
                    </a:lnTo>
                    <a:lnTo>
                      <a:pt x="731" y="257"/>
                    </a:lnTo>
                    <a:lnTo>
                      <a:pt x="736" y="267"/>
                    </a:lnTo>
                    <a:lnTo>
                      <a:pt x="739" y="274"/>
                    </a:lnTo>
                    <a:lnTo>
                      <a:pt x="741" y="284"/>
                    </a:lnTo>
                    <a:lnTo>
                      <a:pt x="746" y="291"/>
                    </a:lnTo>
                    <a:lnTo>
                      <a:pt x="748" y="301"/>
                    </a:lnTo>
                    <a:lnTo>
                      <a:pt x="753" y="309"/>
                    </a:lnTo>
                    <a:lnTo>
                      <a:pt x="756" y="319"/>
                    </a:lnTo>
                    <a:lnTo>
                      <a:pt x="761" y="326"/>
                    </a:lnTo>
                    <a:lnTo>
                      <a:pt x="763" y="336"/>
                    </a:lnTo>
                    <a:lnTo>
                      <a:pt x="766" y="344"/>
                    </a:lnTo>
                    <a:lnTo>
                      <a:pt x="771" y="351"/>
                    </a:lnTo>
                    <a:lnTo>
                      <a:pt x="773" y="361"/>
                    </a:lnTo>
                    <a:lnTo>
                      <a:pt x="776" y="369"/>
                    </a:lnTo>
                    <a:lnTo>
                      <a:pt x="778" y="376"/>
                    </a:lnTo>
                    <a:lnTo>
                      <a:pt x="781" y="384"/>
                    </a:lnTo>
                    <a:lnTo>
                      <a:pt x="783" y="391"/>
                    </a:lnTo>
                    <a:lnTo>
                      <a:pt x="786" y="399"/>
                    </a:lnTo>
                    <a:lnTo>
                      <a:pt x="791" y="406"/>
                    </a:lnTo>
                    <a:lnTo>
                      <a:pt x="791" y="413"/>
                    </a:lnTo>
                    <a:lnTo>
                      <a:pt x="796" y="421"/>
                    </a:lnTo>
                    <a:lnTo>
                      <a:pt x="798" y="426"/>
                    </a:lnTo>
                    <a:lnTo>
                      <a:pt x="798" y="433"/>
                    </a:lnTo>
                    <a:lnTo>
                      <a:pt x="801" y="441"/>
                    </a:lnTo>
                    <a:lnTo>
                      <a:pt x="803" y="446"/>
                    </a:lnTo>
                    <a:lnTo>
                      <a:pt x="806" y="451"/>
                    </a:lnTo>
                    <a:lnTo>
                      <a:pt x="808" y="458"/>
                    </a:lnTo>
                    <a:lnTo>
                      <a:pt x="808" y="461"/>
                    </a:lnTo>
                    <a:lnTo>
                      <a:pt x="811" y="466"/>
                    </a:lnTo>
                    <a:lnTo>
                      <a:pt x="811" y="471"/>
                    </a:lnTo>
                    <a:lnTo>
                      <a:pt x="813" y="476"/>
                    </a:lnTo>
                    <a:lnTo>
                      <a:pt x="816" y="481"/>
                    </a:lnTo>
                    <a:lnTo>
                      <a:pt x="816" y="483"/>
                    </a:lnTo>
                    <a:lnTo>
                      <a:pt x="818" y="486"/>
                    </a:lnTo>
                    <a:lnTo>
                      <a:pt x="818" y="491"/>
                    </a:lnTo>
                    <a:lnTo>
                      <a:pt x="818" y="491"/>
                    </a:lnTo>
                    <a:lnTo>
                      <a:pt x="821" y="493"/>
                    </a:lnTo>
                    <a:lnTo>
                      <a:pt x="821" y="496"/>
                    </a:lnTo>
                    <a:lnTo>
                      <a:pt x="821" y="498"/>
                    </a:lnTo>
                    <a:lnTo>
                      <a:pt x="821" y="498"/>
                    </a:lnTo>
                    <a:lnTo>
                      <a:pt x="823" y="503"/>
                    </a:lnTo>
                    <a:lnTo>
                      <a:pt x="826" y="506"/>
                    </a:lnTo>
                    <a:lnTo>
                      <a:pt x="826" y="508"/>
                    </a:lnTo>
                    <a:lnTo>
                      <a:pt x="828" y="511"/>
                    </a:lnTo>
                    <a:lnTo>
                      <a:pt x="831" y="516"/>
                    </a:lnTo>
                    <a:lnTo>
                      <a:pt x="833" y="518"/>
                    </a:lnTo>
                    <a:lnTo>
                      <a:pt x="836" y="523"/>
                    </a:lnTo>
                    <a:lnTo>
                      <a:pt x="836" y="528"/>
                    </a:lnTo>
                    <a:lnTo>
                      <a:pt x="841" y="533"/>
                    </a:lnTo>
                    <a:lnTo>
                      <a:pt x="843" y="538"/>
                    </a:lnTo>
                    <a:lnTo>
                      <a:pt x="845" y="545"/>
                    </a:lnTo>
                    <a:lnTo>
                      <a:pt x="845" y="548"/>
                    </a:lnTo>
                    <a:lnTo>
                      <a:pt x="848" y="550"/>
                    </a:lnTo>
                    <a:lnTo>
                      <a:pt x="850" y="553"/>
                    </a:lnTo>
                    <a:lnTo>
                      <a:pt x="850" y="558"/>
                    </a:lnTo>
                    <a:lnTo>
                      <a:pt x="853" y="560"/>
                    </a:lnTo>
                    <a:lnTo>
                      <a:pt x="853" y="563"/>
                    </a:lnTo>
                    <a:lnTo>
                      <a:pt x="855" y="565"/>
                    </a:lnTo>
                    <a:lnTo>
                      <a:pt x="855" y="570"/>
                    </a:lnTo>
                    <a:lnTo>
                      <a:pt x="858" y="573"/>
                    </a:lnTo>
                    <a:lnTo>
                      <a:pt x="860" y="575"/>
                    </a:lnTo>
                    <a:lnTo>
                      <a:pt x="860" y="578"/>
                    </a:lnTo>
                    <a:lnTo>
                      <a:pt x="863" y="583"/>
                    </a:lnTo>
                    <a:lnTo>
                      <a:pt x="863" y="585"/>
                    </a:lnTo>
                    <a:lnTo>
                      <a:pt x="863" y="588"/>
                    </a:lnTo>
                    <a:lnTo>
                      <a:pt x="865" y="593"/>
                    </a:lnTo>
                    <a:lnTo>
                      <a:pt x="865" y="595"/>
                    </a:lnTo>
                    <a:lnTo>
                      <a:pt x="868" y="598"/>
                    </a:lnTo>
                    <a:lnTo>
                      <a:pt x="868" y="603"/>
                    </a:lnTo>
                    <a:lnTo>
                      <a:pt x="870" y="605"/>
                    </a:lnTo>
                    <a:lnTo>
                      <a:pt x="870" y="608"/>
                    </a:lnTo>
                    <a:lnTo>
                      <a:pt x="870" y="610"/>
                    </a:lnTo>
                    <a:lnTo>
                      <a:pt x="873" y="615"/>
                    </a:lnTo>
                    <a:lnTo>
                      <a:pt x="873" y="618"/>
                    </a:lnTo>
                    <a:lnTo>
                      <a:pt x="873" y="620"/>
                    </a:lnTo>
                    <a:lnTo>
                      <a:pt x="875" y="623"/>
                    </a:lnTo>
                    <a:lnTo>
                      <a:pt x="875" y="625"/>
                    </a:lnTo>
                    <a:lnTo>
                      <a:pt x="875" y="630"/>
                    </a:lnTo>
                    <a:lnTo>
                      <a:pt x="878" y="633"/>
                    </a:lnTo>
                    <a:lnTo>
                      <a:pt x="878" y="638"/>
                    </a:lnTo>
                    <a:lnTo>
                      <a:pt x="878" y="642"/>
                    </a:lnTo>
                    <a:lnTo>
                      <a:pt x="878" y="650"/>
                    </a:lnTo>
                    <a:lnTo>
                      <a:pt x="878" y="655"/>
                    </a:lnTo>
                    <a:lnTo>
                      <a:pt x="878" y="657"/>
                    </a:lnTo>
                    <a:lnTo>
                      <a:pt x="878" y="662"/>
                    </a:lnTo>
                    <a:lnTo>
                      <a:pt x="875" y="667"/>
                    </a:lnTo>
                    <a:lnTo>
                      <a:pt x="875" y="672"/>
                    </a:lnTo>
                    <a:lnTo>
                      <a:pt x="873" y="677"/>
                    </a:lnTo>
                    <a:lnTo>
                      <a:pt x="870" y="682"/>
                    </a:lnTo>
                    <a:lnTo>
                      <a:pt x="870" y="687"/>
                    </a:lnTo>
                    <a:lnTo>
                      <a:pt x="868" y="692"/>
                    </a:lnTo>
                    <a:lnTo>
                      <a:pt x="865" y="695"/>
                    </a:lnTo>
                    <a:lnTo>
                      <a:pt x="863" y="700"/>
                    </a:lnTo>
                    <a:lnTo>
                      <a:pt x="860" y="705"/>
                    </a:lnTo>
                    <a:lnTo>
                      <a:pt x="855" y="710"/>
                    </a:lnTo>
                    <a:lnTo>
                      <a:pt x="853" y="715"/>
                    </a:lnTo>
                    <a:lnTo>
                      <a:pt x="850" y="720"/>
                    </a:lnTo>
                    <a:lnTo>
                      <a:pt x="845" y="725"/>
                    </a:lnTo>
                    <a:lnTo>
                      <a:pt x="843" y="730"/>
                    </a:lnTo>
                    <a:lnTo>
                      <a:pt x="838" y="732"/>
                    </a:lnTo>
                    <a:lnTo>
                      <a:pt x="836" y="737"/>
                    </a:lnTo>
                    <a:lnTo>
                      <a:pt x="831" y="740"/>
                    </a:lnTo>
                    <a:lnTo>
                      <a:pt x="826" y="745"/>
                    </a:lnTo>
                    <a:lnTo>
                      <a:pt x="821" y="750"/>
                    </a:lnTo>
                    <a:lnTo>
                      <a:pt x="816" y="752"/>
                    </a:lnTo>
                    <a:lnTo>
                      <a:pt x="811" y="757"/>
                    </a:lnTo>
                    <a:lnTo>
                      <a:pt x="808" y="759"/>
                    </a:lnTo>
                    <a:lnTo>
                      <a:pt x="801" y="762"/>
                    </a:lnTo>
                    <a:lnTo>
                      <a:pt x="796" y="764"/>
                    </a:lnTo>
                    <a:lnTo>
                      <a:pt x="791" y="767"/>
                    </a:lnTo>
                    <a:lnTo>
                      <a:pt x="786" y="772"/>
                    </a:lnTo>
                    <a:lnTo>
                      <a:pt x="783" y="772"/>
                    </a:lnTo>
                    <a:lnTo>
                      <a:pt x="781" y="772"/>
                    </a:lnTo>
                    <a:lnTo>
                      <a:pt x="776" y="774"/>
                    </a:lnTo>
                    <a:lnTo>
                      <a:pt x="773" y="774"/>
                    </a:lnTo>
                    <a:lnTo>
                      <a:pt x="768" y="777"/>
                    </a:lnTo>
                    <a:lnTo>
                      <a:pt x="763" y="779"/>
                    </a:lnTo>
                    <a:lnTo>
                      <a:pt x="761" y="779"/>
                    </a:lnTo>
                    <a:lnTo>
                      <a:pt x="758" y="779"/>
                    </a:lnTo>
                    <a:lnTo>
                      <a:pt x="753" y="779"/>
                    </a:lnTo>
                    <a:lnTo>
                      <a:pt x="751" y="782"/>
                    </a:lnTo>
                    <a:lnTo>
                      <a:pt x="748" y="782"/>
                    </a:lnTo>
                    <a:lnTo>
                      <a:pt x="746" y="782"/>
                    </a:lnTo>
                    <a:lnTo>
                      <a:pt x="741" y="782"/>
                    </a:lnTo>
                    <a:lnTo>
                      <a:pt x="739" y="782"/>
                    </a:lnTo>
                    <a:lnTo>
                      <a:pt x="736" y="782"/>
                    </a:lnTo>
                    <a:lnTo>
                      <a:pt x="731" y="782"/>
                    </a:lnTo>
                    <a:lnTo>
                      <a:pt x="729" y="782"/>
                    </a:lnTo>
                    <a:lnTo>
                      <a:pt x="724" y="782"/>
                    </a:lnTo>
                    <a:lnTo>
                      <a:pt x="721" y="782"/>
                    </a:lnTo>
                    <a:lnTo>
                      <a:pt x="719" y="782"/>
                    </a:lnTo>
                    <a:lnTo>
                      <a:pt x="714" y="782"/>
                    </a:lnTo>
                    <a:lnTo>
                      <a:pt x="711" y="782"/>
                    </a:lnTo>
                    <a:lnTo>
                      <a:pt x="709" y="782"/>
                    </a:lnTo>
                    <a:lnTo>
                      <a:pt x="704" y="779"/>
                    </a:lnTo>
                    <a:lnTo>
                      <a:pt x="701" y="779"/>
                    </a:lnTo>
                    <a:lnTo>
                      <a:pt x="699" y="779"/>
                    </a:lnTo>
                    <a:lnTo>
                      <a:pt x="694" y="779"/>
                    </a:lnTo>
                    <a:lnTo>
                      <a:pt x="691" y="779"/>
                    </a:lnTo>
                    <a:lnTo>
                      <a:pt x="689" y="777"/>
                    </a:lnTo>
                    <a:lnTo>
                      <a:pt x="684" y="777"/>
                    </a:lnTo>
                    <a:lnTo>
                      <a:pt x="681" y="777"/>
                    </a:lnTo>
                    <a:lnTo>
                      <a:pt x="679" y="774"/>
                    </a:lnTo>
                    <a:lnTo>
                      <a:pt x="674" y="774"/>
                    </a:lnTo>
                    <a:lnTo>
                      <a:pt x="671" y="774"/>
                    </a:lnTo>
                    <a:lnTo>
                      <a:pt x="669" y="774"/>
                    </a:lnTo>
                    <a:lnTo>
                      <a:pt x="666" y="772"/>
                    </a:lnTo>
                    <a:lnTo>
                      <a:pt x="661" y="772"/>
                    </a:lnTo>
                    <a:lnTo>
                      <a:pt x="659" y="772"/>
                    </a:lnTo>
                    <a:lnTo>
                      <a:pt x="656" y="772"/>
                    </a:lnTo>
                    <a:lnTo>
                      <a:pt x="654" y="769"/>
                    </a:lnTo>
                    <a:lnTo>
                      <a:pt x="649" y="769"/>
                    </a:lnTo>
                    <a:lnTo>
                      <a:pt x="647" y="769"/>
                    </a:lnTo>
                    <a:lnTo>
                      <a:pt x="642" y="767"/>
                    </a:lnTo>
                    <a:lnTo>
                      <a:pt x="637" y="764"/>
                    </a:lnTo>
                    <a:lnTo>
                      <a:pt x="632" y="764"/>
                    </a:lnTo>
                    <a:lnTo>
                      <a:pt x="627" y="762"/>
                    </a:lnTo>
                    <a:lnTo>
                      <a:pt x="622" y="759"/>
                    </a:lnTo>
                    <a:lnTo>
                      <a:pt x="619" y="759"/>
                    </a:lnTo>
                    <a:lnTo>
                      <a:pt x="614" y="757"/>
                    </a:lnTo>
                    <a:lnTo>
                      <a:pt x="612" y="757"/>
                    </a:lnTo>
                    <a:lnTo>
                      <a:pt x="609" y="755"/>
                    </a:lnTo>
                    <a:lnTo>
                      <a:pt x="607" y="755"/>
                    </a:lnTo>
                    <a:lnTo>
                      <a:pt x="604" y="752"/>
                    </a:lnTo>
                    <a:lnTo>
                      <a:pt x="602" y="752"/>
                    </a:lnTo>
                    <a:lnTo>
                      <a:pt x="602" y="752"/>
                    </a:lnTo>
                    <a:lnTo>
                      <a:pt x="604" y="750"/>
                    </a:lnTo>
                    <a:lnTo>
                      <a:pt x="604" y="745"/>
                    </a:lnTo>
                    <a:lnTo>
                      <a:pt x="604" y="740"/>
                    </a:lnTo>
                    <a:lnTo>
                      <a:pt x="604" y="735"/>
                    </a:lnTo>
                    <a:lnTo>
                      <a:pt x="604" y="730"/>
                    </a:lnTo>
                    <a:lnTo>
                      <a:pt x="604" y="727"/>
                    </a:lnTo>
                    <a:lnTo>
                      <a:pt x="602" y="727"/>
                    </a:lnTo>
                    <a:lnTo>
                      <a:pt x="599" y="730"/>
                    </a:lnTo>
                    <a:lnTo>
                      <a:pt x="597" y="732"/>
                    </a:lnTo>
                    <a:lnTo>
                      <a:pt x="594" y="732"/>
                    </a:lnTo>
                    <a:lnTo>
                      <a:pt x="592" y="737"/>
                    </a:lnTo>
                    <a:lnTo>
                      <a:pt x="589" y="737"/>
                    </a:lnTo>
                    <a:lnTo>
                      <a:pt x="587" y="740"/>
                    </a:lnTo>
                    <a:lnTo>
                      <a:pt x="582" y="742"/>
                    </a:lnTo>
                    <a:lnTo>
                      <a:pt x="579" y="745"/>
                    </a:lnTo>
                    <a:lnTo>
                      <a:pt x="574" y="747"/>
                    </a:lnTo>
                    <a:lnTo>
                      <a:pt x="569" y="750"/>
                    </a:lnTo>
                    <a:lnTo>
                      <a:pt x="567" y="750"/>
                    </a:lnTo>
                    <a:lnTo>
                      <a:pt x="564" y="750"/>
                    </a:lnTo>
                    <a:lnTo>
                      <a:pt x="562" y="750"/>
                    </a:lnTo>
                    <a:lnTo>
                      <a:pt x="557" y="752"/>
                    </a:lnTo>
                    <a:lnTo>
                      <a:pt x="555" y="752"/>
                    </a:lnTo>
                    <a:lnTo>
                      <a:pt x="552" y="752"/>
                    </a:lnTo>
                    <a:lnTo>
                      <a:pt x="550" y="752"/>
                    </a:lnTo>
                    <a:lnTo>
                      <a:pt x="545" y="752"/>
                    </a:lnTo>
                    <a:lnTo>
                      <a:pt x="542" y="752"/>
                    </a:lnTo>
                    <a:lnTo>
                      <a:pt x="537" y="752"/>
                    </a:lnTo>
                    <a:lnTo>
                      <a:pt x="535" y="752"/>
                    </a:lnTo>
                    <a:lnTo>
                      <a:pt x="532" y="750"/>
                    </a:lnTo>
                    <a:lnTo>
                      <a:pt x="530" y="750"/>
                    </a:lnTo>
                    <a:lnTo>
                      <a:pt x="527" y="747"/>
                    </a:lnTo>
                    <a:lnTo>
                      <a:pt x="525" y="745"/>
                    </a:lnTo>
                    <a:lnTo>
                      <a:pt x="522" y="745"/>
                    </a:lnTo>
                    <a:lnTo>
                      <a:pt x="515" y="740"/>
                    </a:lnTo>
                    <a:lnTo>
                      <a:pt x="512" y="735"/>
                    </a:lnTo>
                    <a:lnTo>
                      <a:pt x="507" y="727"/>
                    </a:lnTo>
                    <a:lnTo>
                      <a:pt x="505" y="722"/>
                    </a:lnTo>
                    <a:lnTo>
                      <a:pt x="502" y="720"/>
                    </a:lnTo>
                    <a:lnTo>
                      <a:pt x="500" y="717"/>
                    </a:lnTo>
                    <a:lnTo>
                      <a:pt x="500" y="712"/>
                    </a:lnTo>
                    <a:lnTo>
                      <a:pt x="497" y="710"/>
                    </a:lnTo>
                    <a:lnTo>
                      <a:pt x="495" y="707"/>
                    </a:lnTo>
                    <a:lnTo>
                      <a:pt x="495" y="705"/>
                    </a:lnTo>
                    <a:lnTo>
                      <a:pt x="492" y="702"/>
                    </a:lnTo>
                    <a:lnTo>
                      <a:pt x="492" y="700"/>
                    </a:lnTo>
                    <a:lnTo>
                      <a:pt x="490" y="692"/>
                    </a:lnTo>
                    <a:lnTo>
                      <a:pt x="487" y="690"/>
                    </a:lnTo>
                    <a:lnTo>
                      <a:pt x="487" y="685"/>
                    </a:lnTo>
                    <a:lnTo>
                      <a:pt x="485" y="682"/>
                    </a:lnTo>
                    <a:lnTo>
                      <a:pt x="482" y="677"/>
                    </a:lnTo>
                    <a:lnTo>
                      <a:pt x="477" y="672"/>
                    </a:lnTo>
                    <a:lnTo>
                      <a:pt x="475" y="670"/>
                    </a:lnTo>
                    <a:lnTo>
                      <a:pt x="470" y="667"/>
                    </a:lnTo>
                    <a:lnTo>
                      <a:pt x="465" y="665"/>
                    </a:lnTo>
                    <a:lnTo>
                      <a:pt x="460" y="662"/>
                    </a:lnTo>
                    <a:lnTo>
                      <a:pt x="455" y="662"/>
                    </a:lnTo>
                    <a:lnTo>
                      <a:pt x="450" y="665"/>
                    </a:lnTo>
                    <a:lnTo>
                      <a:pt x="445" y="665"/>
                    </a:lnTo>
                    <a:lnTo>
                      <a:pt x="443" y="665"/>
                    </a:lnTo>
                    <a:lnTo>
                      <a:pt x="438" y="665"/>
                    </a:lnTo>
                    <a:lnTo>
                      <a:pt x="433" y="665"/>
                    </a:lnTo>
                    <a:lnTo>
                      <a:pt x="428" y="665"/>
                    </a:lnTo>
                    <a:lnTo>
                      <a:pt x="423" y="665"/>
                    </a:lnTo>
                    <a:lnTo>
                      <a:pt x="418" y="662"/>
                    </a:lnTo>
                    <a:lnTo>
                      <a:pt x="413" y="662"/>
                    </a:lnTo>
                    <a:lnTo>
                      <a:pt x="405" y="660"/>
                    </a:lnTo>
                    <a:lnTo>
                      <a:pt x="400" y="657"/>
                    </a:lnTo>
                    <a:lnTo>
                      <a:pt x="395" y="655"/>
                    </a:lnTo>
                    <a:lnTo>
                      <a:pt x="393" y="652"/>
                    </a:lnTo>
                    <a:lnTo>
                      <a:pt x="388" y="650"/>
                    </a:lnTo>
                    <a:lnTo>
                      <a:pt x="385" y="647"/>
                    </a:lnTo>
                    <a:lnTo>
                      <a:pt x="383" y="642"/>
                    </a:lnTo>
                    <a:lnTo>
                      <a:pt x="383" y="640"/>
                    </a:lnTo>
                    <a:lnTo>
                      <a:pt x="380" y="638"/>
                    </a:lnTo>
                    <a:lnTo>
                      <a:pt x="378" y="635"/>
                    </a:lnTo>
                    <a:lnTo>
                      <a:pt x="378" y="630"/>
                    </a:lnTo>
                    <a:lnTo>
                      <a:pt x="378" y="628"/>
                    </a:lnTo>
                    <a:lnTo>
                      <a:pt x="375" y="625"/>
                    </a:lnTo>
                    <a:lnTo>
                      <a:pt x="375" y="623"/>
                    </a:lnTo>
                    <a:lnTo>
                      <a:pt x="375" y="620"/>
                    </a:lnTo>
                    <a:lnTo>
                      <a:pt x="378" y="618"/>
                    </a:lnTo>
                    <a:lnTo>
                      <a:pt x="378" y="613"/>
                    </a:lnTo>
                    <a:lnTo>
                      <a:pt x="380" y="608"/>
                    </a:lnTo>
                    <a:lnTo>
                      <a:pt x="383" y="608"/>
                    </a:lnTo>
                    <a:lnTo>
                      <a:pt x="385" y="605"/>
                    </a:lnTo>
                    <a:lnTo>
                      <a:pt x="388" y="603"/>
                    </a:lnTo>
                    <a:lnTo>
                      <a:pt x="393" y="603"/>
                    </a:lnTo>
                    <a:lnTo>
                      <a:pt x="395" y="600"/>
                    </a:lnTo>
                    <a:lnTo>
                      <a:pt x="400" y="598"/>
                    </a:lnTo>
                    <a:lnTo>
                      <a:pt x="405" y="595"/>
                    </a:lnTo>
                    <a:lnTo>
                      <a:pt x="410" y="593"/>
                    </a:lnTo>
                    <a:lnTo>
                      <a:pt x="413" y="590"/>
                    </a:lnTo>
                    <a:lnTo>
                      <a:pt x="415" y="590"/>
                    </a:lnTo>
                    <a:lnTo>
                      <a:pt x="418" y="588"/>
                    </a:lnTo>
                    <a:lnTo>
                      <a:pt x="420" y="588"/>
                    </a:lnTo>
                    <a:lnTo>
                      <a:pt x="423" y="585"/>
                    </a:lnTo>
                    <a:lnTo>
                      <a:pt x="428" y="585"/>
                    </a:lnTo>
                    <a:lnTo>
                      <a:pt x="430" y="585"/>
                    </a:lnTo>
                    <a:lnTo>
                      <a:pt x="433" y="583"/>
                    </a:lnTo>
                    <a:lnTo>
                      <a:pt x="435" y="583"/>
                    </a:lnTo>
                    <a:lnTo>
                      <a:pt x="440" y="580"/>
                    </a:lnTo>
                    <a:lnTo>
                      <a:pt x="443" y="580"/>
                    </a:lnTo>
                    <a:lnTo>
                      <a:pt x="445" y="580"/>
                    </a:lnTo>
                    <a:lnTo>
                      <a:pt x="448" y="578"/>
                    </a:lnTo>
                    <a:lnTo>
                      <a:pt x="450" y="578"/>
                    </a:lnTo>
                    <a:lnTo>
                      <a:pt x="453" y="578"/>
                    </a:lnTo>
                    <a:lnTo>
                      <a:pt x="455" y="578"/>
                    </a:lnTo>
                    <a:lnTo>
                      <a:pt x="460" y="575"/>
                    </a:lnTo>
                    <a:lnTo>
                      <a:pt x="465" y="578"/>
                    </a:lnTo>
                    <a:lnTo>
                      <a:pt x="470" y="578"/>
                    </a:lnTo>
                    <a:lnTo>
                      <a:pt x="472" y="578"/>
                    </a:lnTo>
                    <a:lnTo>
                      <a:pt x="477" y="580"/>
                    </a:lnTo>
                    <a:lnTo>
                      <a:pt x="485" y="585"/>
                    </a:lnTo>
                    <a:lnTo>
                      <a:pt x="490" y="590"/>
                    </a:lnTo>
                    <a:lnTo>
                      <a:pt x="492" y="595"/>
                    </a:lnTo>
                    <a:lnTo>
                      <a:pt x="497" y="600"/>
                    </a:lnTo>
                    <a:lnTo>
                      <a:pt x="500" y="603"/>
                    </a:lnTo>
                    <a:lnTo>
                      <a:pt x="502" y="603"/>
                    </a:lnTo>
                    <a:lnTo>
                      <a:pt x="505" y="600"/>
                    </a:lnTo>
                    <a:lnTo>
                      <a:pt x="505" y="598"/>
                    </a:lnTo>
                    <a:lnTo>
                      <a:pt x="505" y="593"/>
                    </a:lnTo>
                    <a:lnTo>
                      <a:pt x="502" y="590"/>
                    </a:lnTo>
                    <a:lnTo>
                      <a:pt x="502" y="588"/>
                    </a:lnTo>
                    <a:lnTo>
                      <a:pt x="500" y="583"/>
                    </a:lnTo>
                    <a:lnTo>
                      <a:pt x="495" y="578"/>
                    </a:lnTo>
                    <a:lnTo>
                      <a:pt x="492" y="575"/>
                    </a:lnTo>
                    <a:lnTo>
                      <a:pt x="490" y="570"/>
                    </a:lnTo>
                    <a:lnTo>
                      <a:pt x="485" y="568"/>
                    </a:lnTo>
                    <a:lnTo>
                      <a:pt x="482" y="563"/>
                    </a:lnTo>
                    <a:lnTo>
                      <a:pt x="477" y="560"/>
                    </a:lnTo>
                    <a:lnTo>
                      <a:pt x="475" y="558"/>
                    </a:lnTo>
                    <a:lnTo>
                      <a:pt x="470" y="555"/>
                    </a:lnTo>
                    <a:lnTo>
                      <a:pt x="465" y="553"/>
                    </a:lnTo>
                    <a:lnTo>
                      <a:pt x="463" y="553"/>
                    </a:lnTo>
                    <a:lnTo>
                      <a:pt x="460" y="553"/>
                    </a:lnTo>
                    <a:lnTo>
                      <a:pt x="455" y="553"/>
                    </a:lnTo>
                    <a:lnTo>
                      <a:pt x="450" y="553"/>
                    </a:lnTo>
                    <a:lnTo>
                      <a:pt x="448" y="553"/>
                    </a:lnTo>
                    <a:lnTo>
                      <a:pt x="445" y="555"/>
                    </a:lnTo>
                    <a:lnTo>
                      <a:pt x="443" y="555"/>
                    </a:lnTo>
                    <a:lnTo>
                      <a:pt x="440" y="558"/>
                    </a:lnTo>
                    <a:lnTo>
                      <a:pt x="435" y="558"/>
                    </a:lnTo>
                    <a:lnTo>
                      <a:pt x="433" y="558"/>
                    </a:lnTo>
                    <a:lnTo>
                      <a:pt x="428" y="560"/>
                    </a:lnTo>
                    <a:lnTo>
                      <a:pt x="425" y="560"/>
                    </a:lnTo>
                    <a:lnTo>
                      <a:pt x="420" y="563"/>
                    </a:lnTo>
                    <a:lnTo>
                      <a:pt x="418" y="563"/>
                    </a:lnTo>
                    <a:lnTo>
                      <a:pt x="413" y="563"/>
                    </a:lnTo>
                    <a:lnTo>
                      <a:pt x="410" y="565"/>
                    </a:lnTo>
                    <a:lnTo>
                      <a:pt x="405" y="568"/>
                    </a:lnTo>
                    <a:lnTo>
                      <a:pt x="403" y="568"/>
                    </a:lnTo>
                    <a:lnTo>
                      <a:pt x="398" y="568"/>
                    </a:lnTo>
                    <a:lnTo>
                      <a:pt x="395" y="570"/>
                    </a:lnTo>
                    <a:lnTo>
                      <a:pt x="390" y="570"/>
                    </a:lnTo>
                    <a:lnTo>
                      <a:pt x="388" y="573"/>
                    </a:lnTo>
                    <a:lnTo>
                      <a:pt x="385" y="573"/>
                    </a:lnTo>
                    <a:lnTo>
                      <a:pt x="383" y="575"/>
                    </a:lnTo>
                    <a:lnTo>
                      <a:pt x="378" y="575"/>
                    </a:lnTo>
                    <a:lnTo>
                      <a:pt x="373" y="578"/>
                    </a:lnTo>
                    <a:lnTo>
                      <a:pt x="373" y="578"/>
                    </a:lnTo>
                    <a:lnTo>
                      <a:pt x="370" y="578"/>
                    </a:lnTo>
                    <a:lnTo>
                      <a:pt x="370" y="578"/>
                    </a:lnTo>
                    <a:lnTo>
                      <a:pt x="370" y="573"/>
                    </a:lnTo>
                    <a:lnTo>
                      <a:pt x="368" y="570"/>
                    </a:lnTo>
                    <a:lnTo>
                      <a:pt x="368" y="570"/>
                    </a:lnTo>
                    <a:lnTo>
                      <a:pt x="366" y="565"/>
                    </a:lnTo>
                    <a:lnTo>
                      <a:pt x="366" y="563"/>
                    </a:lnTo>
                    <a:lnTo>
                      <a:pt x="366" y="560"/>
                    </a:lnTo>
                    <a:lnTo>
                      <a:pt x="366" y="555"/>
                    </a:lnTo>
                    <a:lnTo>
                      <a:pt x="363" y="553"/>
                    </a:lnTo>
                    <a:lnTo>
                      <a:pt x="366" y="548"/>
                    </a:lnTo>
                    <a:lnTo>
                      <a:pt x="366" y="545"/>
                    </a:lnTo>
                    <a:lnTo>
                      <a:pt x="366" y="540"/>
                    </a:lnTo>
                    <a:lnTo>
                      <a:pt x="368" y="538"/>
                    </a:lnTo>
                    <a:lnTo>
                      <a:pt x="368" y="535"/>
                    </a:lnTo>
                    <a:lnTo>
                      <a:pt x="370" y="530"/>
                    </a:lnTo>
                    <a:lnTo>
                      <a:pt x="375" y="528"/>
                    </a:lnTo>
                    <a:lnTo>
                      <a:pt x="378" y="523"/>
                    </a:lnTo>
                    <a:lnTo>
                      <a:pt x="383" y="521"/>
                    </a:lnTo>
                    <a:lnTo>
                      <a:pt x="388" y="518"/>
                    </a:lnTo>
                    <a:lnTo>
                      <a:pt x="390" y="518"/>
                    </a:lnTo>
                    <a:lnTo>
                      <a:pt x="393" y="516"/>
                    </a:lnTo>
                    <a:lnTo>
                      <a:pt x="395" y="516"/>
                    </a:lnTo>
                    <a:lnTo>
                      <a:pt x="398" y="513"/>
                    </a:lnTo>
                    <a:lnTo>
                      <a:pt x="403" y="511"/>
                    </a:lnTo>
                    <a:lnTo>
                      <a:pt x="405" y="511"/>
                    </a:lnTo>
                    <a:lnTo>
                      <a:pt x="410" y="508"/>
                    </a:lnTo>
                    <a:lnTo>
                      <a:pt x="413" y="508"/>
                    </a:lnTo>
                    <a:lnTo>
                      <a:pt x="415" y="506"/>
                    </a:lnTo>
                    <a:lnTo>
                      <a:pt x="418" y="506"/>
                    </a:lnTo>
                    <a:lnTo>
                      <a:pt x="423" y="503"/>
                    </a:lnTo>
                    <a:lnTo>
                      <a:pt x="425" y="503"/>
                    </a:lnTo>
                    <a:lnTo>
                      <a:pt x="428" y="503"/>
                    </a:lnTo>
                    <a:lnTo>
                      <a:pt x="430" y="501"/>
                    </a:lnTo>
                    <a:lnTo>
                      <a:pt x="435" y="501"/>
                    </a:lnTo>
                    <a:lnTo>
                      <a:pt x="440" y="498"/>
                    </a:lnTo>
                    <a:lnTo>
                      <a:pt x="445" y="498"/>
                    </a:lnTo>
                    <a:lnTo>
                      <a:pt x="448" y="498"/>
                    </a:lnTo>
                    <a:lnTo>
                      <a:pt x="453" y="498"/>
                    </a:lnTo>
                    <a:lnTo>
                      <a:pt x="455" y="498"/>
                    </a:lnTo>
                    <a:lnTo>
                      <a:pt x="458" y="498"/>
                    </a:lnTo>
                    <a:lnTo>
                      <a:pt x="460" y="498"/>
                    </a:lnTo>
                    <a:lnTo>
                      <a:pt x="463" y="498"/>
                    </a:lnTo>
                    <a:lnTo>
                      <a:pt x="465" y="501"/>
                    </a:lnTo>
                    <a:lnTo>
                      <a:pt x="470" y="501"/>
                    </a:lnTo>
                    <a:lnTo>
                      <a:pt x="472" y="503"/>
                    </a:lnTo>
                    <a:lnTo>
                      <a:pt x="475" y="506"/>
                    </a:lnTo>
                    <a:lnTo>
                      <a:pt x="477" y="506"/>
                    </a:lnTo>
                    <a:lnTo>
                      <a:pt x="482" y="508"/>
                    </a:lnTo>
                    <a:lnTo>
                      <a:pt x="485" y="508"/>
                    </a:lnTo>
                    <a:lnTo>
                      <a:pt x="487" y="511"/>
                    </a:lnTo>
                    <a:lnTo>
                      <a:pt x="490" y="513"/>
                    </a:lnTo>
                    <a:lnTo>
                      <a:pt x="492" y="513"/>
                    </a:lnTo>
                    <a:lnTo>
                      <a:pt x="490" y="511"/>
                    </a:lnTo>
                    <a:lnTo>
                      <a:pt x="487" y="508"/>
                    </a:lnTo>
                    <a:lnTo>
                      <a:pt x="485" y="506"/>
                    </a:lnTo>
                    <a:lnTo>
                      <a:pt x="482" y="501"/>
                    </a:lnTo>
                    <a:lnTo>
                      <a:pt x="480" y="498"/>
                    </a:lnTo>
                    <a:lnTo>
                      <a:pt x="477" y="496"/>
                    </a:lnTo>
                    <a:lnTo>
                      <a:pt x="475" y="491"/>
                    </a:lnTo>
                    <a:lnTo>
                      <a:pt x="472" y="488"/>
                    </a:lnTo>
                    <a:lnTo>
                      <a:pt x="470" y="483"/>
                    </a:lnTo>
                    <a:lnTo>
                      <a:pt x="467" y="481"/>
                    </a:lnTo>
                    <a:lnTo>
                      <a:pt x="463" y="476"/>
                    </a:lnTo>
                    <a:lnTo>
                      <a:pt x="460" y="473"/>
                    </a:lnTo>
                    <a:lnTo>
                      <a:pt x="458" y="473"/>
                    </a:lnTo>
                    <a:lnTo>
                      <a:pt x="453" y="473"/>
                    </a:lnTo>
                    <a:lnTo>
                      <a:pt x="450" y="473"/>
                    </a:lnTo>
                    <a:lnTo>
                      <a:pt x="448" y="473"/>
                    </a:lnTo>
                    <a:lnTo>
                      <a:pt x="445" y="473"/>
                    </a:lnTo>
                    <a:lnTo>
                      <a:pt x="443" y="473"/>
                    </a:lnTo>
                    <a:lnTo>
                      <a:pt x="438" y="473"/>
                    </a:lnTo>
                    <a:lnTo>
                      <a:pt x="435" y="476"/>
                    </a:lnTo>
                    <a:lnTo>
                      <a:pt x="433" y="476"/>
                    </a:lnTo>
                    <a:lnTo>
                      <a:pt x="428" y="476"/>
                    </a:lnTo>
                    <a:lnTo>
                      <a:pt x="425" y="476"/>
                    </a:lnTo>
                    <a:lnTo>
                      <a:pt x="420" y="478"/>
                    </a:lnTo>
                    <a:lnTo>
                      <a:pt x="418" y="478"/>
                    </a:lnTo>
                    <a:lnTo>
                      <a:pt x="415" y="478"/>
                    </a:lnTo>
                    <a:lnTo>
                      <a:pt x="410" y="478"/>
                    </a:lnTo>
                    <a:lnTo>
                      <a:pt x="405" y="478"/>
                    </a:lnTo>
                    <a:lnTo>
                      <a:pt x="403" y="481"/>
                    </a:lnTo>
                    <a:lnTo>
                      <a:pt x="400" y="481"/>
                    </a:lnTo>
                    <a:lnTo>
                      <a:pt x="395" y="481"/>
                    </a:lnTo>
                    <a:lnTo>
                      <a:pt x="393" y="481"/>
                    </a:lnTo>
                    <a:lnTo>
                      <a:pt x="390" y="481"/>
                    </a:lnTo>
                    <a:lnTo>
                      <a:pt x="388" y="483"/>
                    </a:lnTo>
                    <a:lnTo>
                      <a:pt x="383" y="483"/>
                    </a:lnTo>
                    <a:lnTo>
                      <a:pt x="380" y="483"/>
                    </a:lnTo>
                    <a:lnTo>
                      <a:pt x="378" y="483"/>
                    </a:lnTo>
                    <a:lnTo>
                      <a:pt x="378" y="486"/>
                    </a:lnTo>
                    <a:lnTo>
                      <a:pt x="375" y="483"/>
                    </a:lnTo>
                    <a:lnTo>
                      <a:pt x="375" y="483"/>
                    </a:lnTo>
                    <a:lnTo>
                      <a:pt x="375" y="481"/>
                    </a:lnTo>
                    <a:lnTo>
                      <a:pt x="375" y="476"/>
                    </a:lnTo>
                    <a:lnTo>
                      <a:pt x="373" y="473"/>
                    </a:lnTo>
                    <a:lnTo>
                      <a:pt x="373" y="468"/>
                    </a:lnTo>
                    <a:lnTo>
                      <a:pt x="370" y="463"/>
                    </a:lnTo>
                    <a:lnTo>
                      <a:pt x="370" y="458"/>
                    </a:lnTo>
                    <a:lnTo>
                      <a:pt x="370" y="453"/>
                    </a:lnTo>
                    <a:lnTo>
                      <a:pt x="370" y="448"/>
                    </a:lnTo>
                    <a:lnTo>
                      <a:pt x="368" y="443"/>
                    </a:lnTo>
                    <a:lnTo>
                      <a:pt x="368" y="438"/>
                    </a:lnTo>
                    <a:lnTo>
                      <a:pt x="368" y="436"/>
                    </a:lnTo>
                    <a:lnTo>
                      <a:pt x="368" y="431"/>
                    </a:lnTo>
                    <a:lnTo>
                      <a:pt x="370" y="428"/>
                    </a:lnTo>
                    <a:lnTo>
                      <a:pt x="370" y="428"/>
                    </a:lnTo>
                    <a:lnTo>
                      <a:pt x="375" y="423"/>
                    </a:lnTo>
                    <a:lnTo>
                      <a:pt x="380" y="418"/>
                    </a:lnTo>
                    <a:lnTo>
                      <a:pt x="383" y="416"/>
                    </a:lnTo>
                    <a:lnTo>
                      <a:pt x="385" y="416"/>
                    </a:lnTo>
                    <a:lnTo>
                      <a:pt x="388" y="411"/>
                    </a:lnTo>
                    <a:lnTo>
                      <a:pt x="393" y="411"/>
                    </a:lnTo>
                    <a:lnTo>
                      <a:pt x="395" y="406"/>
                    </a:lnTo>
                    <a:lnTo>
                      <a:pt x="398" y="403"/>
                    </a:lnTo>
                    <a:lnTo>
                      <a:pt x="403" y="401"/>
                    </a:lnTo>
                    <a:lnTo>
                      <a:pt x="405" y="401"/>
                    </a:lnTo>
                    <a:lnTo>
                      <a:pt x="410" y="399"/>
                    </a:lnTo>
                    <a:lnTo>
                      <a:pt x="415" y="399"/>
                    </a:lnTo>
                    <a:lnTo>
                      <a:pt x="420" y="396"/>
                    </a:lnTo>
                    <a:lnTo>
                      <a:pt x="423" y="396"/>
                    </a:lnTo>
                    <a:lnTo>
                      <a:pt x="428" y="396"/>
                    </a:lnTo>
                    <a:lnTo>
                      <a:pt x="433" y="396"/>
                    </a:lnTo>
                    <a:lnTo>
                      <a:pt x="438" y="396"/>
                    </a:lnTo>
                    <a:lnTo>
                      <a:pt x="443" y="396"/>
                    </a:lnTo>
                    <a:lnTo>
                      <a:pt x="448" y="396"/>
                    </a:lnTo>
                    <a:lnTo>
                      <a:pt x="453" y="399"/>
                    </a:lnTo>
                    <a:lnTo>
                      <a:pt x="458" y="399"/>
                    </a:lnTo>
                    <a:lnTo>
                      <a:pt x="463" y="401"/>
                    </a:lnTo>
                    <a:lnTo>
                      <a:pt x="465" y="401"/>
                    </a:lnTo>
                    <a:lnTo>
                      <a:pt x="470" y="403"/>
                    </a:lnTo>
                    <a:lnTo>
                      <a:pt x="475" y="406"/>
                    </a:lnTo>
                    <a:lnTo>
                      <a:pt x="477" y="406"/>
                    </a:lnTo>
                    <a:lnTo>
                      <a:pt x="482" y="408"/>
                    </a:lnTo>
                    <a:lnTo>
                      <a:pt x="485" y="408"/>
                    </a:lnTo>
                    <a:lnTo>
                      <a:pt x="487" y="411"/>
                    </a:lnTo>
                    <a:lnTo>
                      <a:pt x="492" y="411"/>
                    </a:lnTo>
                    <a:lnTo>
                      <a:pt x="495" y="413"/>
                    </a:lnTo>
                    <a:lnTo>
                      <a:pt x="500" y="413"/>
                    </a:lnTo>
                    <a:lnTo>
                      <a:pt x="502" y="413"/>
                    </a:lnTo>
                    <a:lnTo>
                      <a:pt x="507" y="413"/>
                    </a:lnTo>
                    <a:lnTo>
                      <a:pt x="507" y="411"/>
                    </a:lnTo>
                    <a:lnTo>
                      <a:pt x="507" y="408"/>
                    </a:lnTo>
                    <a:lnTo>
                      <a:pt x="507" y="406"/>
                    </a:lnTo>
                    <a:lnTo>
                      <a:pt x="505" y="403"/>
                    </a:lnTo>
                    <a:lnTo>
                      <a:pt x="502" y="401"/>
                    </a:lnTo>
                    <a:lnTo>
                      <a:pt x="500" y="399"/>
                    </a:lnTo>
                    <a:lnTo>
                      <a:pt x="497" y="396"/>
                    </a:lnTo>
                    <a:lnTo>
                      <a:pt x="495" y="394"/>
                    </a:lnTo>
                    <a:lnTo>
                      <a:pt x="490" y="391"/>
                    </a:lnTo>
                    <a:lnTo>
                      <a:pt x="487" y="389"/>
                    </a:lnTo>
                    <a:lnTo>
                      <a:pt x="482" y="386"/>
                    </a:lnTo>
                    <a:lnTo>
                      <a:pt x="477" y="384"/>
                    </a:lnTo>
                    <a:lnTo>
                      <a:pt x="475" y="381"/>
                    </a:lnTo>
                    <a:lnTo>
                      <a:pt x="470" y="379"/>
                    </a:lnTo>
                    <a:lnTo>
                      <a:pt x="465" y="376"/>
                    </a:lnTo>
                    <a:lnTo>
                      <a:pt x="460" y="374"/>
                    </a:lnTo>
                    <a:lnTo>
                      <a:pt x="455" y="374"/>
                    </a:lnTo>
                    <a:lnTo>
                      <a:pt x="453" y="371"/>
                    </a:lnTo>
                    <a:lnTo>
                      <a:pt x="448" y="371"/>
                    </a:lnTo>
                    <a:lnTo>
                      <a:pt x="445" y="371"/>
                    </a:lnTo>
                    <a:lnTo>
                      <a:pt x="440" y="369"/>
                    </a:lnTo>
                    <a:lnTo>
                      <a:pt x="435" y="369"/>
                    </a:lnTo>
                    <a:lnTo>
                      <a:pt x="430" y="369"/>
                    </a:lnTo>
                    <a:lnTo>
                      <a:pt x="425" y="371"/>
                    </a:lnTo>
                    <a:lnTo>
                      <a:pt x="420" y="371"/>
                    </a:lnTo>
                    <a:lnTo>
                      <a:pt x="415" y="371"/>
                    </a:lnTo>
                    <a:lnTo>
                      <a:pt x="410" y="371"/>
                    </a:lnTo>
                    <a:lnTo>
                      <a:pt x="405" y="374"/>
                    </a:lnTo>
                    <a:lnTo>
                      <a:pt x="403" y="374"/>
                    </a:lnTo>
                    <a:lnTo>
                      <a:pt x="398" y="374"/>
                    </a:lnTo>
                    <a:lnTo>
                      <a:pt x="393" y="376"/>
                    </a:lnTo>
                    <a:lnTo>
                      <a:pt x="390" y="376"/>
                    </a:lnTo>
                    <a:lnTo>
                      <a:pt x="388" y="376"/>
                    </a:lnTo>
                    <a:lnTo>
                      <a:pt x="385" y="379"/>
                    </a:lnTo>
                    <a:lnTo>
                      <a:pt x="385" y="379"/>
                    </a:lnTo>
                    <a:lnTo>
                      <a:pt x="385" y="379"/>
                    </a:lnTo>
                    <a:lnTo>
                      <a:pt x="385" y="376"/>
                    </a:lnTo>
                    <a:lnTo>
                      <a:pt x="385" y="374"/>
                    </a:lnTo>
                    <a:lnTo>
                      <a:pt x="385" y="371"/>
                    </a:lnTo>
                    <a:lnTo>
                      <a:pt x="388" y="369"/>
                    </a:lnTo>
                    <a:lnTo>
                      <a:pt x="388" y="366"/>
                    </a:lnTo>
                    <a:lnTo>
                      <a:pt x="388" y="361"/>
                    </a:lnTo>
                    <a:lnTo>
                      <a:pt x="390" y="359"/>
                    </a:lnTo>
                    <a:lnTo>
                      <a:pt x="390" y="356"/>
                    </a:lnTo>
                    <a:lnTo>
                      <a:pt x="393" y="351"/>
                    </a:lnTo>
                    <a:lnTo>
                      <a:pt x="395" y="349"/>
                    </a:lnTo>
                    <a:lnTo>
                      <a:pt x="398" y="346"/>
                    </a:lnTo>
                    <a:lnTo>
                      <a:pt x="400" y="341"/>
                    </a:lnTo>
                    <a:lnTo>
                      <a:pt x="403" y="339"/>
                    </a:lnTo>
                    <a:lnTo>
                      <a:pt x="405" y="336"/>
                    </a:lnTo>
                    <a:lnTo>
                      <a:pt x="408" y="334"/>
                    </a:lnTo>
                    <a:lnTo>
                      <a:pt x="410" y="331"/>
                    </a:lnTo>
                    <a:lnTo>
                      <a:pt x="415" y="331"/>
                    </a:lnTo>
                    <a:lnTo>
                      <a:pt x="418" y="329"/>
                    </a:lnTo>
                    <a:lnTo>
                      <a:pt x="423" y="326"/>
                    </a:lnTo>
                    <a:lnTo>
                      <a:pt x="428" y="326"/>
                    </a:lnTo>
                    <a:lnTo>
                      <a:pt x="430" y="326"/>
                    </a:lnTo>
                    <a:lnTo>
                      <a:pt x="435" y="326"/>
                    </a:lnTo>
                    <a:lnTo>
                      <a:pt x="440" y="324"/>
                    </a:lnTo>
                    <a:lnTo>
                      <a:pt x="445" y="324"/>
                    </a:lnTo>
                    <a:lnTo>
                      <a:pt x="450" y="324"/>
                    </a:lnTo>
                    <a:lnTo>
                      <a:pt x="455" y="324"/>
                    </a:lnTo>
                    <a:lnTo>
                      <a:pt x="460" y="324"/>
                    </a:lnTo>
                    <a:lnTo>
                      <a:pt x="465" y="324"/>
                    </a:lnTo>
                    <a:lnTo>
                      <a:pt x="467" y="324"/>
                    </a:lnTo>
                    <a:lnTo>
                      <a:pt x="472" y="324"/>
                    </a:lnTo>
                    <a:lnTo>
                      <a:pt x="475" y="324"/>
                    </a:lnTo>
                    <a:lnTo>
                      <a:pt x="477" y="324"/>
                    </a:lnTo>
                    <a:lnTo>
                      <a:pt x="480" y="324"/>
                    </a:lnTo>
                    <a:lnTo>
                      <a:pt x="485" y="321"/>
                    </a:lnTo>
                    <a:lnTo>
                      <a:pt x="487" y="321"/>
                    </a:lnTo>
                    <a:lnTo>
                      <a:pt x="490" y="321"/>
                    </a:lnTo>
                    <a:lnTo>
                      <a:pt x="495" y="321"/>
                    </a:lnTo>
                    <a:lnTo>
                      <a:pt x="500" y="321"/>
                    </a:lnTo>
                    <a:lnTo>
                      <a:pt x="502" y="321"/>
                    </a:lnTo>
                    <a:lnTo>
                      <a:pt x="505" y="324"/>
                    </a:lnTo>
                    <a:lnTo>
                      <a:pt x="510" y="324"/>
                    </a:lnTo>
                    <a:lnTo>
                      <a:pt x="512" y="326"/>
                    </a:lnTo>
                    <a:lnTo>
                      <a:pt x="517" y="329"/>
                    </a:lnTo>
                    <a:lnTo>
                      <a:pt x="522" y="331"/>
                    </a:lnTo>
                    <a:lnTo>
                      <a:pt x="525" y="334"/>
                    </a:lnTo>
                    <a:lnTo>
                      <a:pt x="527" y="336"/>
                    </a:lnTo>
                    <a:lnTo>
                      <a:pt x="532" y="339"/>
                    </a:lnTo>
                    <a:lnTo>
                      <a:pt x="535" y="341"/>
                    </a:lnTo>
                    <a:lnTo>
                      <a:pt x="537" y="344"/>
                    </a:lnTo>
                    <a:lnTo>
                      <a:pt x="540" y="346"/>
                    </a:lnTo>
                    <a:lnTo>
                      <a:pt x="542" y="349"/>
                    </a:lnTo>
                    <a:lnTo>
                      <a:pt x="542" y="351"/>
                    </a:lnTo>
                    <a:lnTo>
                      <a:pt x="545" y="356"/>
                    </a:lnTo>
                    <a:lnTo>
                      <a:pt x="547" y="359"/>
                    </a:lnTo>
                    <a:lnTo>
                      <a:pt x="550" y="364"/>
                    </a:lnTo>
                    <a:lnTo>
                      <a:pt x="552" y="369"/>
                    </a:lnTo>
                    <a:lnTo>
                      <a:pt x="552" y="374"/>
                    </a:lnTo>
                    <a:lnTo>
                      <a:pt x="555" y="381"/>
                    </a:lnTo>
                    <a:lnTo>
                      <a:pt x="555" y="384"/>
                    </a:lnTo>
                    <a:lnTo>
                      <a:pt x="555" y="386"/>
                    </a:lnTo>
                    <a:lnTo>
                      <a:pt x="557" y="389"/>
                    </a:lnTo>
                    <a:lnTo>
                      <a:pt x="557" y="391"/>
                    </a:lnTo>
                    <a:lnTo>
                      <a:pt x="557" y="394"/>
                    </a:lnTo>
                    <a:lnTo>
                      <a:pt x="559" y="399"/>
                    </a:lnTo>
                    <a:lnTo>
                      <a:pt x="559" y="401"/>
                    </a:lnTo>
                    <a:lnTo>
                      <a:pt x="562" y="403"/>
                    </a:lnTo>
                    <a:lnTo>
                      <a:pt x="562" y="406"/>
                    </a:lnTo>
                    <a:lnTo>
                      <a:pt x="562" y="411"/>
                    </a:lnTo>
                    <a:lnTo>
                      <a:pt x="564" y="413"/>
                    </a:lnTo>
                    <a:lnTo>
                      <a:pt x="564" y="416"/>
                    </a:lnTo>
                    <a:lnTo>
                      <a:pt x="564" y="418"/>
                    </a:lnTo>
                    <a:lnTo>
                      <a:pt x="567" y="421"/>
                    </a:lnTo>
                    <a:lnTo>
                      <a:pt x="567" y="426"/>
                    </a:lnTo>
                    <a:lnTo>
                      <a:pt x="567" y="428"/>
                    </a:lnTo>
                    <a:lnTo>
                      <a:pt x="567" y="431"/>
                    </a:lnTo>
                    <a:lnTo>
                      <a:pt x="569" y="433"/>
                    </a:lnTo>
                    <a:lnTo>
                      <a:pt x="569" y="436"/>
                    </a:lnTo>
                    <a:lnTo>
                      <a:pt x="572" y="438"/>
                    </a:lnTo>
                    <a:lnTo>
                      <a:pt x="572" y="446"/>
                    </a:lnTo>
                    <a:lnTo>
                      <a:pt x="572" y="451"/>
                    </a:lnTo>
                    <a:lnTo>
                      <a:pt x="574" y="456"/>
                    </a:lnTo>
                    <a:lnTo>
                      <a:pt x="574" y="461"/>
                    </a:lnTo>
                    <a:lnTo>
                      <a:pt x="577" y="463"/>
                    </a:lnTo>
                    <a:lnTo>
                      <a:pt x="577" y="468"/>
                    </a:lnTo>
                    <a:lnTo>
                      <a:pt x="577" y="471"/>
                    </a:lnTo>
                    <a:lnTo>
                      <a:pt x="577" y="473"/>
                    </a:lnTo>
                    <a:lnTo>
                      <a:pt x="579" y="478"/>
                    </a:lnTo>
                    <a:lnTo>
                      <a:pt x="579" y="481"/>
                    </a:lnTo>
                    <a:lnTo>
                      <a:pt x="579" y="481"/>
                    </a:lnTo>
                    <a:lnTo>
                      <a:pt x="582" y="483"/>
                    </a:lnTo>
                    <a:lnTo>
                      <a:pt x="584" y="488"/>
                    </a:lnTo>
                    <a:lnTo>
                      <a:pt x="587" y="493"/>
                    </a:lnTo>
                    <a:lnTo>
                      <a:pt x="592" y="498"/>
                    </a:lnTo>
                    <a:lnTo>
                      <a:pt x="594" y="501"/>
                    </a:lnTo>
                    <a:lnTo>
                      <a:pt x="599" y="503"/>
                    </a:lnTo>
                    <a:lnTo>
                      <a:pt x="604" y="503"/>
                    </a:lnTo>
                    <a:lnTo>
                      <a:pt x="607" y="501"/>
                    </a:lnTo>
                    <a:lnTo>
                      <a:pt x="612" y="501"/>
                    </a:lnTo>
                    <a:lnTo>
                      <a:pt x="614" y="498"/>
                    </a:lnTo>
                    <a:lnTo>
                      <a:pt x="619" y="498"/>
                    </a:lnTo>
                    <a:lnTo>
                      <a:pt x="624" y="496"/>
                    </a:lnTo>
                    <a:lnTo>
                      <a:pt x="629" y="496"/>
                    </a:lnTo>
                    <a:lnTo>
                      <a:pt x="632" y="493"/>
                    </a:lnTo>
                    <a:lnTo>
                      <a:pt x="637" y="493"/>
                    </a:lnTo>
                    <a:lnTo>
                      <a:pt x="639" y="493"/>
                    </a:lnTo>
                    <a:lnTo>
                      <a:pt x="642" y="491"/>
                    </a:lnTo>
                    <a:lnTo>
                      <a:pt x="644" y="491"/>
                    </a:lnTo>
                    <a:lnTo>
                      <a:pt x="647" y="491"/>
                    </a:lnTo>
                    <a:lnTo>
                      <a:pt x="652" y="488"/>
                    </a:lnTo>
                    <a:lnTo>
                      <a:pt x="654" y="488"/>
                    </a:lnTo>
                    <a:lnTo>
                      <a:pt x="656" y="488"/>
                    </a:lnTo>
                    <a:lnTo>
                      <a:pt x="659" y="488"/>
                    </a:lnTo>
                    <a:lnTo>
                      <a:pt x="661" y="486"/>
                    </a:lnTo>
                    <a:lnTo>
                      <a:pt x="666" y="486"/>
                    </a:lnTo>
                    <a:lnTo>
                      <a:pt x="669" y="486"/>
                    </a:lnTo>
                    <a:lnTo>
                      <a:pt x="671" y="486"/>
                    </a:lnTo>
                    <a:lnTo>
                      <a:pt x="674" y="486"/>
                    </a:lnTo>
                    <a:lnTo>
                      <a:pt x="676" y="486"/>
                    </a:lnTo>
                    <a:lnTo>
                      <a:pt x="684" y="486"/>
                    </a:lnTo>
                    <a:lnTo>
                      <a:pt x="689" y="486"/>
                    </a:lnTo>
                    <a:lnTo>
                      <a:pt x="691" y="486"/>
                    </a:lnTo>
                    <a:lnTo>
                      <a:pt x="694" y="486"/>
                    </a:lnTo>
                    <a:lnTo>
                      <a:pt x="696" y="486"/>
                    </a:lnTo>
                    <a:lnTo>
                      <a:pt x="699" y="486"/>
                    </a:lnTo>
                    <a:lnTo>
                      <a:pt x="704" y="486"/>
                    </a:lnTo>
                    <a:lnTo>
                      <a:pt x="706" y="486"/>
                    </a:lnTo>
                    <a:lnTo>
                      <a:pt x="711" y="488"/>
                    </a:lnTo>
                    <a:lnTo>
                      <a:pt x="714" y="488"/>
                    </a:lnTo>
                    <a:lnTo>
                      <a:pt x="719" y="488"/>
                    </a:lnTo>
                    <a:lnTo>
                      <a:pt x="721" y="488"/>
                    </a:lnTo>
                    <a:lnTo>
                      <a:pt x="724" y="491"/>
                    </a:lnTo>
                    <a:lnTo>
                      <a:pt x="729" y="491"/>
                    </a:lnTo>
                    <a:lnTo>
                      <a:pt x="734" y="491"/>
                    </a:lnTo>
                    <a:lnTo>
                      <a:pt x="736" y="493"/>
                    </a:lnTo>
                    <a:lnTo>
                      <a:pt x="741" y="493"/>
                    </a:lnTo>
                    <a:lnTo>
                      <a:pt x="744" y="493"/>
                    </a:lnTo>
                    <a:lnTo>
                      <a:pt x="748" y="496"/>
                    </a:lnTo>
                    <a:lnTo>
                      <a:pt x="751" y="496"/>
                    </a:lnTo>
                    <a:lnTo>
                      <a:pt x="753" y="496"/>
                    </a:lnTo>
                    <a:lnTo>
                      <a:pt x="758" y="498"/>
                    </a:lnTo>
                    <a:lnTo>
                      <a:pt x="761" y="498"/>
                    </a:lnTo>
                    <a:lnTo>
                      <a:pt x="763" y="498"/>
                    </a:lnTo>
                    <a:lnTo>
                      <a:pt x="766" y="498"/>
                    </a:lnTo>
                    <a:lnTo>
                      <a:pt x="768" y="498"/>
                    </a:lnTo>
                    <a:lnTo>
                      <a:pt x="773" y="498"/>
                    </a:lnTo>
                    <a:lnTo>
                      <a:pt x="776" y="498"/>
                    </a:lnTo>
                    <a:lnTo>
                      <a:pt x="778" y="498"/>
                    </a:lnTo>
                    <a:lnTo>
                      <a:pt x="778" y="498"/>
                    </a:lnTo>
                    <a:lnTo>
                      <a:pt x="778" y="493"/>
                    </a:lnTo>
                    <a:lnTo>
                      <a:pt x="781" y="491"/>
                    </a:lnTo>
                    <a:lnTo>
                      <a:pt x="778" y="486"/>
                    </a:lnTo>
                    <a:lnTo>
                      <a:pt x="778" y="483"/>
                    </a:lnTo>
                    <a:lnTo>
                      <a:pt x="776" y="478"/>
                    </a:lnTo>
                    <a:lnTo>
                      <a:pt x="773" y="473"/>
                    </a:lnTo>
                    <a:lnTo>
                      <a:pt x="768" y="473"/>
                    </a:lnTo>
                    <a:lnTo>
                      <a:pt x="766" y="471"/>
                    </a:lnTo>
                    <a:lnTo>
                      <a:pt x="761" y="468"/>
                    </a:lnTo>
                    <a:lnTo>
                      <a:pt x="756" y="466"/>
                    </a:lnTo>
                    <a:lnTo>
                      <a:pt x="753" y="466"/>
                    </a:lnTo>
                    <a:lnTo>
                      <a:pt x="748" y="466"/>
                    </a:lnTo>
                    <a:lnTo>
                      <a:pt x="746" y="463"/>
                    </a:lnTo>
                    <a:lnTo>
                      <a:pt x="741" y="463"/>
                    </a:lnTo>
                    <a:lnTo>
                      <a:pt x="736" y="463"/>
                    </a:lnTo>
                    <a:lnTo>
                      <a:pt x="731" y="461"/>
                    </a:lnTo>
                    <a:lnTo>
                      <a:pt x="726" y="461"/>
                    </a:lnTo>
                    <a:lnTo>
                      <a:pt x="721" y="461"/>
                    </a:lnTo>
                    <a:lnTo>
                      <a:pt x="719" y="461"/>
                    </a:lnTo>
                    <a:lnTo>
                      <a:pt x="714" y="461"/>
                    </a:lnTo>
                    <a:lnTo>
                      <a:pt x="711" y="461"/>
                    </a:lnTo>
                    <a:lnTo>
                      <a:pt x="709" y="461"/>
                    </a:lnTo>
                    <a:lnTo>
                      <a:pt x="706" y="458"/>
                    </a:lnTo>
                    <a:lnTo>
                      <a:pt x="701" y="458"/>
                    </a:lnTo>
                    <a:lnTo>
                      <a:pt x="699" y="458"/>
                    </a:lnTo>
                    <a:lnTo>
                      <a:pt x="696" y="458"/>
                    </a:lnTo>
                    <a:lnTo>
                      <a:pt x="694" y="458"/>
                    </a:lnTo>
                    <a:lnTo>
                      <a:pt x="689" y="458"/>
                    </a:lnTo>
                    <a:lnTo>
                      <a:pt x="686" y="458"/>
                    </a:lnTo>
                    <a:lnTo>
                      <a:pt x="684" y="458"/>
                    </a:lnTo>
                    <a:lnTo>
                      <a:pt x="681" y="458"/>
                    </a:lnTo>
                    <a:lnTo>
                      <a:pt x="676" y="458"/>
                    </a:lnTo>
                    <a:lnTo>
                      <a:pt x="674" y="458"/>
                    </a:lnTo>
                    <a:lnTo>
                      <a:pt x="671" y="458"/>
                    </a:lnTo>
                    <a:lnTo>
                      <a:pt x="669" y="458"/>
                    </a:lnTo>
                    <a:lnTo>
                      <a:pt x="664" y="458"/>
                    </a:lnTo>
                    <a:lnTo>
                      <a:pt x="661" y="458"/>
                    </a:lnTo>
                    <a:lnTo>
                      <a:pt x="659" y="458"/>
                    </a:lnTo>
                    <a:lnTo>
                      <a:pt x="656" y="458"/>
                    </a:lnTo>
                    <a:lnTo>
                      <a:pt x="652" y="458"/>
                    </a:lnTo>
                    <a:lnTo>
                      <a:pt x="649" y="458"/>
                    </a:lnTo>
                    <a:lnTo>
                      <a:pt x="647" y="458"/>
                    </a:lnTo>
                    <a:lnTo>
                      <a:pt x="642" y="458"/>
                    </a:lnTo>
                    <a:lnTo>
                      <a:pt x="637" y="458"/>
                    </a:lnTo>
                    <a:lnTo>
                      <a:pt x="632" y="458"/>
                    </a:lnTo>
                    <a:lnTo>
                      <a:pt x="627" y="458"/>
                    </a:lnTo>
                    <a:lnTo>
                      <a:pt x="622" y="458"/>
                    </a:lnTo>
                    <a:lnTo>
                      <a:pt x="619" y="458"/>
                    </a:lnTo>
                    <a:lnTo>
                      <a:pt x="614" y="458"/>
                    </a:lnTo>
                    <a:lnTo>
                      <a:pt x="612" y="458"/>
                    </a:lnTo>
                    <a:lnTo>
                      <a:pt x="609" y="458"/>
                    </a:lnTo>
                    <a:lnTo>
                      <a:pt x="607" y="458"/>
                    </a:lnTo>
                    <a:lnTo>
                      <a:pt x="607" y="458"/>
                    </a:lnTo>
                    <a:lnTo>
                      <a:pt x="604" y="453"/>
                    </a:lnTo>
                    <a:lnTo>
                      <a:pt x="604" y="448"/>
                    </a:lnTo>
                    <a:lnTo>
                      <a:pt x="602" y="446"/>
                    </a:lnTo>
                    <a:lnTo>
                      <a:pt x="602" y="441"/>
                    </a:lnTo>
                    <a:lnTo>
                      <a:pt x="599" y="436"/>
                    </a:lnTo>
                    <a:lnTo>
                      <a:pt x="597" y="433"/>
                    </a:lnTo>
                    <a:lnTo>
                      <a:pt x="597" y="431"/>
                    </a:lnTo>
                    <a:lnTo>
                      <a:pt x="597" y="428"/>
                    </a:lnTo>
                    <a:lnTo>
                      <a:pt x="594" y="426"/>
                    </a:lnTo>
                    <a:lnTo>
                      <a:pt x="594" y="421"/>
                    </a:lnTo>
                    <a:lnTo>
                      <a:pt x="592" y="418"/>
                    </a:lnTo>
                    <a:lnTo>
                      <a:pt x="592" y="416"/>
                    </a:lnTo>
                    <a:lnTo>
                      <a:pt x="589" y="413"/>
                    </a:lnTo>
                    <a:lnTo>
                      <a:pt x="589" y="408"/>
                    </a:lnTo>
                    <a:lnTo>
                      <a:pt x="587" y="406"/>
                    </a:lnTo>
                    <a:lnTo>
                      <a:pt x="587" y="403"/>
                    </a:lnTo>
                    <a:lnTo>
                      <a:pt x="584" y="399"/>
                    </a:lnTo>
                    <a:lnTo>
                      <a:pt x="584" y="396"/>
                    </a:lnTo>
                    <a:lnTo>
                      <a:pt x="582" y="394"/>
                    </a:lnTo>
                    <a:lnTo>
                      <a:pt x="582" y="389"/>
                    </a:lnTo>
                    <a:lnTo>
                      <a:pt x="579" y="386"/>
                    </a:lnTo>
                    <a:lnTo>
                      <a:pt x="579" y="381"/>
                    </a:lnTo>
                    <a:lnTo>
                      <a:pt x="577" y="379"/>
                    </a:lnTo>
                    <a:lnTo>
                      <a:pt x="577" y="374"/>
                    </a:lnTo>
                    <a:lnTo>
                      <a:pt x="574" y="371"/>
                    </a:lnTo>
                    <a:lnTo>
                      <a:pt x="572" y="369"/>
                    </a:lnTo>
                    <a:lnTo>
                      <a:pt x="572" y="364"/>
                    </a:lnTo>
                    <a:lnTo>
                      <a:pt x="569" y="361"/>
                    </a:lnTo>
                    <a:lnTo>
                      <a:pt x="567" y="359"/>
                    </a:lnTo>
                    <a:lnTo>
                      <a:pt x="567" y="354"/>
                    </a:lnTo>
                    <a:lnTo>
                      <a:pt x="564" y="351"/>
                    </a:lnTo>
                    <a:lnTo>
                      <a:pt x="564" y="349"/>
                    </a:lnTo>
                    <a:lnTo>
                      <a:pt x="562" y="344"/>
                    </a:lnTo>
                    <a:lnTo>
                      <a:pt x="559" y="341"/>
                    </a:lnTo>
                    <a:lnTo>
                      <a:pt x="559" y="339"/>
                    </a:lnTo>
                    <a:lnTo>
                      <a:pt x="557" y="336"/>
                    </a:lnTo>
                    <a:lnTo>
                      <a:pt x="557" y="331"/>
                    </a:lnTo>
                    <a:lnTo>
                      <a:pt x="555" y="329"/>
                    </a:lnTo>
                    <a:lnTo>
                      <a:pt x="552" y="326"/>
                    </a:lnTo>
                    <a:lnTo>
                      <a:pt x="552" y="324"/>
                    </a:lnTo>
                    <a:lnTo>
                      <a:pt x="550" y="321"/>
                    </a:lnTo>
                    <a:lnTo>
                      <a:pt x="547" y="316"/>
                    </a:lnTo>
                    <a:lnTo>
                      <a:pt x="545" y="311"/>
                    </a:lnTo>
                    <a:lnTo>
                      <a:pt x="540" y="309"/>
                    </a:lnTo>
                    <a:lnTo>
                      <a:pt x="537" y="304"/>
                    </a:lnTo>
                    <a:lnTo>
                      <a:pt x="535" y="301"/>
                    </a:lnTo>
                    <a:lnTo>
                      <a:pt x="532" y="301"/>
                    </a:lnTo>
                    <a:lnTo>
                      <a:pt x="530" y="299"/>
                    </a:lnTo>
                    <a:lnTo>
                      <a:pt x="525" y="296"/>
                    </a:lnTo>
                    <a:lnTo>
                      <a:pt x="522" y="296"/>
                    </a:lnTo>
                    <a:lnTo>
                      <a:pt x="517" y="294"/>
                    </a:lnTo>
                    <a:lnTo>
                      <a:pt x="512" y="294"/>
                    </a:lnTo>
                    <a:lnTo>
                      <a:pt x="510" y="291"/>
                    </a:lnTo>
                    <a:lnTo>
                      <a:pt x="505" y="291"/>
                    </a:lnTo>
                    <a:lnTo>
                      <a:pt x="500" y="291"/>
                    </a:lnTo>
                    <a:lnTo>
                      <a:pt x="495" y="291"/>
                    </a:lnTo>
                    <a:lnTo>
                      <a:pt x="492" y="291"/>
                    </a:lnTo>
                    <a:lnTo>
                      <a:pt x="490" y="291"/>
                    </a:lnTo>
                    <a:lnTo>
                      <a:pt x="487" y="291"/>
                    </a:lnTo>
                    <a:lnTo>
                      <a:pt x="485" y="291"/>
                    </a:lnTo>
                    <a:lnTo>
                      <a:pt x="482" y="291"/>
                    </a:lnTo>
                    <a:lnTo>
                      <a:pt x="477" y="291"/>
                    </a:lnTo>
                    <a:lnTo>
                      <a:pt x="475" y="294"/>
                    </a:lnTo>
                    <a:lnTo>
                      <a:pt x="472" y="294"/>
                    </a:lnTo>
                    <a:lnTo>
                      <a:pt x="470" y="294"/>
                    </a:lnTo>
                    <a:lnTo>
                      <a:pt x="467" y="294"/>
                    </a:lnTo>
                    <a:lnTo>
                      <a:pt x="465" y="294"/>
                    </a:lnTo>
                    <a:lnTo>
                      <a:pt x="458" y="294"/>
                    </a:lnTo>
                    <a:lnTo>
                      <a:pt x="453" y="296"/>
                    </a:lnTo>
                    <a:lnTo>
                      <a:pt x="450" y="296"/>
                    </a:lnTo>
                    <a:lnTo>
                      <a:pt x="448" y="296"/>
                    </a:lnTo>
                    <a:lnTo>
                      <a:pt x="443" y="296"/>
                    </a:lnTo>
                    <a:lnTo>
                      <a:pt x="440" y="299"/>
                    </a:lnTo>
                    <a:lnTo>
                      <a:pt x="435" y="299"/>
                    </a:lnTo>
                    <a:lnTo>
                      <a:pt x="430" y="299"/>
                    </a:lnTo>
                    <a:lnTo>
                      <a:pt x="425" y="299"/>
                    </a:lnTo>
                    <a:lnTo>
                      <a:pt x="420" y="301"/>
                    </a:lnTo>
                    <a:lnTo>
                      <a:pt x="415" y="301"/>
                    </a:lnTo>
                    <a:lnTo>
                      <a:pt x="413" y="304"/>
                    </a:lnTo>
                    <a:lnTo>
                      <a:pt x="408" y="304"/>
                    </a:lnTo>
                    <a:lnTo>
                      <a:pt x="405" y="304"/>
                    </a:lnTo>
                    <a:lnTo>
                      <a:pt x="403" y="304"/>
                    </a:lnTo>
                    <a:lnTo>
                      <a:pt x="400" y="306"/>
                    </a:lnTo>
                    <a:lnTo>
                      <a:pt x="395" y="306"/>
                    </a:lnTo>
                    <a:lnTo>
                      <a:pt x="395" y="309"/>
                    </a:lnTo>
                    <a:lnTo>
                      <a:pt x="368" y="296"/>
                    </a:lnTo>
                    <a:lnTo>
                      <a:pt x="12" y="319"/>
                    </a:lnTo>
                    <a:lnTo>
                      <a:pt x="0" y="336"/>
                    </a:lnTo>
                    <a:lnTo>
                      <a:pt x="25" y="349"/>
                    </a:lnTo>
                    <a:lnTo>
                      <a:pt x="25" y="3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3750" name="Freeform 22">
                <a:extLst>
                  <a:ext uri="{FF2B5EF4-FFF2-40B4-BE49-F238E27FC236}">
                    <a16:creationId xmlns:a16="http://schemas.microsoft.com/office/drawing/2014/main" id="{1FBE8806-8A2F-491D-A358-9A33A1F9FB2B}"/>
                  </a:ext>
                </a:extLst>
              </p:cNvPr>
              <p:cNvSpPr>
                <a:spLocks/>
              </p:cNvSpPr>
              <p:nvPr/>
            </p:nvSpPr>
            <p:spPr bwMode="auto">
              <a:xfrm>
                <a:off x="2588" y="2071"/>
                <a:ext cx="47" cy="278"/>
              </a:xfrm>
              <a:custGeom>
                <a:avLst/>
                <a:gdLst>
                  <a:gd name="T0" fmla="*/ 12 w 47"/>
                  <a:gd name="T1" fmla="*/ 2 h 278"/>
                  <a:gd name="T2" fmla="*/ 12 w 47"/>
                  <a:gd name="T3" fmla="*/ 10 h 278"/>
                  <a:gd name="T4" fmla="*/ 15 w 47"/>
                  <a:gd name="T5" fmla="*/ 22 h 278"/>
                  <a:gd name="T6" fmla="*/ 15 w 47"/>
                  <a:gd name="T7" fmla="*/ 37 h 278"/>
                  <a:gd name="T8" fmla="*/ 15 w 47"/>
                  <a:gd name="T9" fmla="*/ 47 h 278"/>
                  <a:gd name="T10" fmla="*/ 15 w 47"/>
                  <a:gd name="T11" fmla="*/ 59 h 278"/>
                  <a:gd name="T12" fmla="*/ 17 w 47"/>
                  <a:gd name="T13" fmla="*/ 72 h 278"/>
                  <a:gd name="T14" fmla="*/ 17 w 47"/>
                  <a:gd name="T15" fmla="*/ 79 h 278"/>
                  <a:gd name="T16" fmla="*/ 17 w 47"/>
                  <a:gd name="T17" fmla="*/ 89 h 278"/>
                  <a:gd name="T18" fmla="*/ 17 w 47"/>
                  <a:gd name="T19" fmla="*/ 99 h 278"/>
                  <a:gd name="T20" fmla="*/ 20 w 47"/>
                  <a:gd name="T21" fmla="*/ 112 h 278"/>
                  <a:gd name="T22" fmla="*/ 22 w 47"/>
                  <a:gd name="T23" fmla="*/ 127 h 278"/>
                  <a:gd name="T24" fmla="*/ 22 w 47"/>
                  <a:gd name="T25" fmla="*/ 142 h 278"/>
                  <a:gd name="T26" fmla="*/ 22 w 47"/>
                  <a:gd name="T27" fmla="*/ 156 h 278"/>
                  <a:gd name="T28" fmla="*/ 22 w 47"/>
                  <a:gd name="T29" fmla="*/ 169 h 278"/>
                  <a:gd name="T30" fmla="*/ 20 w 47"/>
                  <a:gd name="T31" fmla="*/ 184 h 278"/>
                  <a:gd name="T32" fmla="*/ 17 w 47"/>
                  <a:gd name="T33" fmla="*/ 201 h 278"/>
                  <a:gd name="T34" fmla="*/ 15 w 47"/>
                  <a:gd name="T35" fmla="*/ 216 h 278"/>
                  <a:gd name="T36" fmla="*/ 10 w 47"/>
                  <a:gd name="T37" fmla="*/ 229 h 278"/>
                  <a:gd name="T38" fmla="*/ 7 w 47"/>
                  <a:gd name="T39" fmla="*/ 244 h 278"/>
                  <a:gd name="T40" fmla="*/ 5 w 47"/>
                  <a:gd name="T41" fmla="*/ 254 h 278"/>
                  <a:gd name="T42" fmla="*/ 2 w 47"/>
                  <a:gd name="T43" fmla="*/ 261 h 278"/>
                  <a:gd name="T44" fmla="*/ 0 w 47"/>
                  <a:gd name="T45" fmla="*/ 266 h 278"/>
                  <a:gd name="T46" fmla="*/ 17 w 47"/>
                  <a:gd name="T47" fmla="*/ 276 h 278"/>
                  <a:gd name="T48" fmla="*/ 20 w 47"/>
                  <a:gd name="T49" fmla="*/ 266 h 278"/>
                  <a:gd name="T50" fmla="*/ 25 w 47"/>
                  <a:gd name="T51" fmla="*/ 256 h 278"/>
                  <a:gd name="T52" fmla="*/ 30 w 47"/>
                  <a:gd name="T53" fmla="*/ 244 h 278"/>
                  <a:gd name="T54" fmla="*/ 35 w 47"/>
                  <a:gd name="T55" fmla="*/ 231 h 278"/>
                  <a:gd name="T56" fmla="*/ 37 w 47"/>
                  <a:gd name="T57" fmla="*/ 216 h 278"/>
                  <a:gd name="T58" fmla="*/ 40 w 47"/>
                  <a:gd name="T59" fmla="*/ 209 h 278"/>
                  <a:gd name="T60" fmla="*/ 40 w 47"/>
                  <a:gd name="T61" fmla="*/ 196 h 278"/>
                  <a:gd name="T62" fmla="*/ 42 w 47"/>
                  <a:gd name="T63" fmla="*/ 186 h 278"/>
                  <a:gd name="T64" fmla="*/ 45 w 47"/>
                  <a:gd name="T65" fmla="*/ 174 h 278"/>
                  <a:gd name="T66" fmla="*/ 45 w 47"/>
                  <a:gd name="T67" fmla="*/ 164 h 278"/>
                  <a:gd name="T68" fmla="*/ 47 w 47"/>
                  <a:gd name="T69" fmla="*/ 149 h 278"/>
                  <a:gd name="T70" fmla="*/ 47 w 47"/>
                  <a:gd name="T71" fmla="*/ 134 h 278"/>
                  <a:gd name="T72" fmla="*/ 47 w 47"/>
                  <a:gd name="T73" fmla="*/ 122 h 278"/>
                  <a:gd name="T74" fmla="*/ 47 w 47"/>
                  <a:gd name="T75" fmla="*/ 109 h 278"/>
                  <a:gd name="T76" fmla="*/ 47 w 47"/>
                  <a:gd name="T77" fmla="*/ 97 h 278"/>
                  <a:gd name="T78" fmla="*/ 47 w 47"/>
                  <a:gd name="T79" fmla="*/ 84 h 278"/>
                  <a:gd name="T80" fmla="*/ 47 w 47"/>
                  <a:gd name="T81" fmla="*/ 74 h 278"/>
                  <a:gd name="T82" fmla="*/ 47 w 47"/>
                  <a:gd name="T83" fmla="*/ 64 h 278"/>
                  <a:gd name="T84" fmla="*/ 45 w 47"/>
                  <a:gd name="T85" fmla="*/ 57 h 278"/>
                  <a:gd name="T86" fmla="*/ 45 w 47"/>
                  <a:gd name="T87" fmla="*/ 42 h 278"/>
                  <a:gd name="T88" fmla="*/ 42 w 47"/>
                  <a:gd name="T89" fmla="*/ 30 h 278"/>
                  <a:gd name="T90" fmla="*/ 40 w 47"/>
                  <a:gd name="T91" fmla="*/ 20 h 278"/>
                  <a:gd name="T92" fmla="*/ 37 w 47"/>
                  <a:gd name="T93" fmla="*/ 10 h 278"/>
                  <a:gd name="T94" fmla="*/ 35 w 47"/>
                  <a:gd name="T95" fmla="*/ 2 h 278"/>
                  <a:gd name="T96" fmla="*/ 12 w 47"/>
                  <a:gd name="T9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 h="278">
                    <a:moveTo>
                      <a:pt x="12" y="0"/>
                    </a:moveTo>
                    <a:lnTo>
                      <a:pt x="12" y="0"/>
                    </a:lnTo>
                    <a:lnTo>
                      <a:pt x="12" y="2"/>
                    </a:lnTo>
                    <a:lnTo>
                      <a:pt x="12" y="5"/>
                    </a:lnTo>
                    <a:lnTo>
                      <a:pt x="12" y="7"/>
                    </a:lnTo>
                    <a:lnTo>
                      <a:pt x="12" y="10"/>
                    </a:lnTo>
                    <a:lnTo>
                      <a:pt x="15" y="15"/>
                    </a:lnTo>
                    <a:lnTo>
                      <a:pt x="15" y="17"/>
                    </a:lnTo>
                    <a:lnTo>
                      <a:pt x="15" y="22"/>
                    </a:lnTo>
                    <a:lnTo>
                      <a:pt x="15" y="27"/>
                    </a:lnTo>
                    <a:lnTo>
                      <a:pt x="15" y="32"/>
                    </a:lnTo>
                    <a:lnTo>
                      <a:pt x="15" y="37"/>
                    </a:lnTo>
                    <a:lnTo>
                      <a:pt x="15" y="42"/>
                    </a:lnTo>
                    <a:lnTo>
                      <a:pt x="15" y="44"/>
                    </a:lnTo>
                    <a:lnTo>
                      <a:pt x="15" y="47"/>
                    </a:lnTo>
                    <a:lnTo>
                      <a:pt x="15" y="52"/>
                    </a:lnTo>
                    <a:lnTo>
                      <a:pt x="15" y="54"/>
                    </a:lnTo>
                    <a:lnTo>
                      <a:pt x="15" y="59"/>
                    </a:lnTo>
                    <a:lnTo>
                      <a:pt x="17" y="64"/>
                    </a:lnTo>
                    <a:lnTo>
                      <a:pt x="17" y="67"/>
                    </a:lnTo>
                    <a:lnTo>
                      <a:pt x="17" y="72"/>
                    </a:lnTo>
                    <a:lnTo>
                      <a:pt x="17" y="74"/>
                    </a:lnTo>
                    <a:lnTo>
                      <a:pt x="17" y="77"/>
                    </a:lnTo>
                    <a:lnTo>
                      <a:pt x="17" y="79"/>
                    </a:lnTo>
                    <a:lnTo>
                      <a:pt x="17" y="82"/>
                    </a:lnTo>
                    <a:lnTo>
                      <a:pt x="17" y="87"/>
                    </a:lnTo>
                    <a:lnTo>
                      <a:pt x="17" y="89"/>
                    </a:lnTo>
                    <a:lnTo>
                      <a:pt x="17" y="92"/>
                    </a:lnTo>
                    <a:lnTo>
                      <a:pt x="17" y="94"/>
                    </a:lnTo>
                    <a:lnTo>
                      <a:pt x="17" y="99"/>
                    </a:lnTo>
                    <a:lnTo>
                      <a:pt x="20" y="102"/>
                    </a:lnTo>
                    <a:lnTo>
                      <a:pt x="20" y="107"/>
                    </a:lnTo>
                    <a:lnTo>
                      <a:pt x="20" y="112"/>
                    </a:lnTo>
                    <a:lnTo>
                      <a:pt x="20" y="117"/>
                    </a:lnTo>
                    <a:lnTo>
                      <a:pt x="22" y="124"/>
                    </a:lnTo>
                    <a:lnTo>
                      <a:pt x="22" y="127"/>
                    </a:lnTo>
                    <a:lnTo>
                      <a:pt x="22" y="134"/>
                    </a:lnTo>
                    <a:lnTo>
                      <a:pt x="22" y="137"/>
                    </a:lnTo>
                    <a:lnTo>
                      <a:pt x="22" y="142"/>
                    </a:lnTo>
                    <a:lnTo>
                      <a:pt x="22" y="147"/>
                    </a:lnTo>
                    <a:lnTo>
                      <a:pt x="22" y="152"/>
                    </a:lnTo>
                    <a:lnTo>
                      <a:pt x="22" y="156"/>
                    </a:lnTo>
                    <a:lnTo>
                      <a:pt x="22" y="161"/>
                    </a:lnTo>
                    <a:lnTo>
                      <a:pt x="22" y="164"/>
                    </a:lnTo>
                    <a:lnTo>
                      <a:pt x="22" y="169"/>
                    </a:lnTo>
                    <a:lnTo>
                      <a:pt x="22" y="174"/>
                    </a:lnTo>
                    <a:lnTo>
                      <a:pt x="22" y="181"/>
                    </a:lnTo>
                    <a:lnTo>
                      <a:pt x="20" y="184"/>
                    </a:lnTo>
                    <a:lnTo>
                      <a:pt x="20" y="191"/>
                    </a:lnTo>
                    <a:lnTo>
                      <a:pt x="17" y="196"/>
                    </a:lnTo>
                    <a:lnTo>
                      <a:pt x="17" y="201"/>
                    </a:lnTo>
                    <a:lnTo>
                      <a:pt x="17" y="206"/>
                    </a:lnTo>
                    <a:lnTo>
                      <a:pt x="15" y="211"/>
                    </a:lnTo>
                    <a:lnTo>
                      <a:pt x="15" y="216"/>
                    </a:lnTo>
                    <a:lnTo>
                      <a:pt x="12" y="221"/>
                    </a:lnTo>
                    <a:lnTo>
                      <a:pt x="12" y="226"/>
                    </a:lnTo>
                    <a:lnTo>
                      <a:pt x="10" y="229"/>
                    </a:lnTo>
                    <a:lnTo>
                      <a:pt x="10" y="234"/>
                    </a:lnTo>
                    <a:lnTo>
                      <a:pt x="7" y="239"/>
                    </a:lnTo>
                    <a:lnTo>
                      <a:pt x="7" y="244"/>
                    </a:lnTo>
                    <a:lnTo>
                      <a:pt x="5" y="246"/>
                    </a:lnTo>
                    <a:lnTo>
                      <a:pt x="5" y="251"/>
                    </a:lnTo>
                    <a:lnTo>
                      <a:pt x="5" y="254"/>
                    </a:lnTo>
                    <a:lnTo>
                      <a:pt x="2" y="256"/>
                    </a:lnTo>
                    <a:lnTo>
                      <a:pt x="2" y="259"/>
                    </a:lnTo>
                    <a:lnTo>
                      <a:pt x="2" y="261"/>
                    </a:lnTo>
                    <a:lnTo>
                      <a:pt x="2" y="264"/>
                    </a:lnTo>
                    <a:lnTo>
                      <a:pt x="0" y="266"/>
                    </a:lnTo>
                    <a:lnTo>
                      <a:pt x="0" y="266"/>
                    </a:lnTo>
                    <a:lnTo>
                      <a:pt x="15" y="278"/>
                    </a:lnTo>
                    <a:lnTo>
                      <a:pt x="15" y="276"/>
                    </a:lnTo>
                    <a:lnTo>
                      <a:pt x="17" y="276"/>
                    </a:lnTo>
                    <a:lnTo>
                      <a:pt x="17" y="273"/>
                    </a:lnTo>
                    <a:lnTo>
                      <a:pt x="20" y="271"/>
                    </a:lnTo>
                    <a:lnTo>
                      <a:pt x="20" y="266"/>
                    </a:lnTo>
                    <a:lnTo>
                      <a:pt x="22" y="261"/>
                    </a:lnTo>
                    <a:lnTo>
                      <a:pt x="25" y="259"/>
                    </a:lnTo>
                    <a:lnTo>
                      <a:pt x="25" y="256"/>
                    </a:lnTo>
                    <a:lnTo>
                      <a:pt x="27" y="251"/>
                    </a:lnTo>
                    <a:lnTo>
                      <a:pt x="30" y="249"/>
                    </a:lnTo>
                    <a:lnTo>
                      <a:pt x="30" y="244"/>
                    </a:lnTo>
                    <a:lnTo>
                      <a:pt x="32" y="241"/>
                    </a:lnTo>
                    <a:lnTo>
                      <a:pt x="32" y="236"/>
                    </a:lnTo>
                    <a:lnTo>
                      <a:pt x="35" y="231"/>
                    </a:lnTo>
                    <a:lnTo>
                      <a:pt x="35" y="226"/>
                    </a:lnTo>
                    <a:lnTo>
                      <a:pt x="37" y="219"/>
                    </a:lnTo>
                    <a:lnTo>
                      <a:pt x="37" y="216"/>
                    </a:lnTo>
                    <a:lnTo>
                      <a:pt x="37" y="214"/>
                    </a:lnTo>
                    <a:lnTo>
                      <a:pt x="40" y="211"/>
                    </a:lnTo>
                    <a:lnTo>
                      <a:pt x="40" y="209"/>
                    </a:lnTo>
                    <a:lnTo>
                      <a:pt x="40" y="204"/>
                    </a:lnTo>
                    <a:lnTo>
                      <a:pt x="40" y="201"/>
                    </a:lnTo>
                    <a:lnTo>
                      <a:pt x="40" y="196"/>
                    </a:lnTo>
                    <a:lnTo>
                      <a:pt x="42" y="194"/>
                    </a:lnTo>
                    <a:lnTo>
                      <a:pt x="42" y="191"/>
                    </a:lnTo>
                    <a:lnTo>
                      <a:pt x="42" y="186"/>
                    </a:lnTo>
                    <a:lnTo>
                      <a:pt x="42" y="184"/>
                    </a:lnTo>
                    <a:lnTo>
                      <a:pt x="45" y="179"/>
                    </a:lnTo>
                    <a:lnTo>
                      <a:pt x="45" y="174"/>
                    </a:lnTo>
                    <a:lnTo>
                      <a:pt x="45" y="171"/>
                    </a:lnTo>
                    <a:lnTo>
                      <a:pt x="45" y="166"/>
                    </a:lnTo>
                    <a:lnTo>
                      <a:pt x="45" y="164"/>
                    </a:lnTo>
                    <a:lnTo>
                      <a:pt x="45" y="159"/>
                    </a:lnTo>
                    <a:lnTo>
                      <a:pt x="45" y="154"/>
                    </a:lnTo>
                    <a:lnTo>
                      <a:pt x="47" y="149"/>
                    </a:lnTo>
                    <a:lnTo>
                      <a:pt x="47" y="144"/>
                    </a:lnTo>
                    <a:lnTo>
                      <a:pt x="47" y="139"/>
                    </a:lnTo>
                    <a:lnTo>
                      <a:pt x="47" y="134"/>
                    </a:lnTo>
                    <a:lnTo>
                      <a:pt x="47" y="129"/>
                    </a:lnTo>
                    <a:lnTo>
                      <a:pt x="47" y="127"/>
                    </a:lnTo>
                    <a:lnTo>
                      <a:pt x="47" y="122"/>
                    </a:lnTo>
                    <a:lnTo>
                      <a:pt x="47" y="117"/>
                    </a:lnTo>
                    <a:lnTo>
                      <a:pt x="47" y="112"/>
                    </a:lnTo>
                    <a:lnTo>
                      <a:pt x="47" y="109"/>
                    </a:lnTo>
                    <a:lnTo>
                      <a:pt x="47" y="104"/>
                    </a:lnTo>
                    <a:lnTo>
                      <a:pt x="47" y="99"/>
                    </a:lnTo>
                    <a:lnTo>
                      <a:pt x="47" y="97"/>
                    </a:lnTo>
                    <a:lnTo>
                      <a:pt x="47" y="92"/>
                    </a:lnTo>
                    <a:lnTo>
                      <a:pt x="47" y="89"/>
                    </a:lnTo>
                    <a:lnTo>
                      <a:pt x="47" y="84"/>
                    </a:lnTo>
                    <a:lnTo>
                      <a:pt x="47" y="82"/>
                    </a:lnTo>
                    <a:lnTo>
                      <a:pt x="47" y="79"/>
                    </a:lnTo>
                    <a:lnTo>
                      <a:pt x="47" y="74"/>
                    </a:lnTo>
                    <a:lnTo>
                      <a:pt x="47" y="72"/>
                    </a:lnTo>
                    <a:lnTo>
                      <a:pt x="47" y="67"/>
                    </a:lnTo>
                    <a:lnTo>
                      <a:pt x="47" y="64"/>
                    </a:lnTo>
                    <a:lnTo>
                      <a:pt x="47" y="62"/>
                    </a:lnTo>
                    <a:lnTo>
                      <a:pt x="45" y="59"/>
                    </a:lnTo>
                    <a:lnTo>
                      <a:pt x="45" y="57"/>
                    </a:lnTo>
                    <a:lnTo>
                      <a:pt x="45" y="54"/>
                    </a:lnTo>
                    <a:lnTo>
                      <a:pt x="45" y="47"/>
                    </a:lnTo>
                    <a:lnTo>
                      <a:pt x="45" y="42"/>
                    </a:lnTo>
                    <a:lnTo>
                      <a:pt x="45" y="37"/>
                    </a:lnTo>
                    <a:lnTo>
                      <a:pt x="42" y="35"/>
                    </a:lnTo>
                    <a:lnTo>
                      <a:pt x="42" y="30"/>
                    </a:lnTo>
                    <a:lnTo>
                      <a:pt x="42" y="25"/>
                    </a:lnTo>
                    <a:lnTo>
                      <a:pt x="40" y="22"/>
                    </a:lnTo>
                    <a:lnTo>
                      <a:pt x="40" y="20"/>
                    </a:lnTo>
                    <a:lnTo>
                      <a:pt x="40" y="15"/>
                    </a:lnTo>
                    <a:lnTo>
                      <a:pt x="37" y="12"/>
                    </a:lnTo>
                    <a:lnTo>
                      <a:pt x="37" y="10"/>
                    </a:lnTo>
                    <a:lnTo>
                      <a:pt x="37" y="10"/>
                    </a:lnTo>
                    <a:lnTo>
                      <a:pt x="35" y="5"/>
                    </a:lnTo>
                    <a:lnTo>
                      <a:pt x="35" y="2"/>
                    </a:lnTo>
                    <a:lnTo>
                      <a:pt x="35" y="2"/>
                    </a:lnTo>
                    <a:lnTo>
                      <a:pt x="12"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3751" name="Freeform 23">
                <a:extLst>
                  <a:ext uri="{FF2B5EF4-FFF2-40B4-BE49-F238E27FC236}">
                    <a16:creationId xmlns:a16="http://schemas.microsoft.com/office/drawing/2014/main" id="{5521ED4A-2442-4799-A821-1A168514B39E}"/>
                  </a:ext>
                </a:extLst>
              </p:cNvPr>
              <p:cNvSpPr>
                <a:spLocks/>
              </p:cNvSpPr>
              <p:nvPr/>
            </p:nvSpPr>
            <p:spPr bwMode="auto">
              <a:xfrm>
                <a:off x="2165" y="2011"/>
                <a:ext cx="102" cy="304"/>
              </a:xfrm>
              <a:custGeom>
                <a:avLst/>
                <a:gdLst>
                  <a:gd name="T0" fmla="*/ 77 w 102"/>
                  <a:gd name="T1" fmla="*/ 7 h 304"/>
                  <a:gd name="T2" fmla="*/ 0 w 102"/>
                  <a:gd name="T3" fmla="*/ 12 h 304"/>
                  <a:gd name="T4" fmla="*/ 20 w 102"/>
                  <a:gd name="T5" fmla="*/ 301 h 304"/>
                  <a:gd name="T6" fmla="*/ 37 w 102"/>
                  <a:gd name="T7" fmla="*/ 304 h 304"/>
                  <a:gd name="T8" fmla="*/ 22 w 102"/>
                  <a:gd name="T9" fmla="*/ 32 h 304"/>
                  <a:gd name="T10" fmla="*/ 97 w 102"/>
                  <a:gd name="T11" fmla="*/ 22 h 304"/>
                  <a:gd name="T12" fmla="*/ 102 w 102"/>
                  <a:gd name="T13" fmla="*/ 0 h 304"/>
                  <a:gd name="T14" fmla="*/ 77 w 102"/>
                  <a:gd name="T15" fmla="*/ 7 h 304"/>
                  <a:gd name="T16" fmla="*/ 77 w 102"/>
                  <a:gd name="T17" fmla="*/ 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304">
                    <a:moveTo>
                      <a:pt x="77" y="7"/>
                    </a:moveTo>
                    <a:lnTo>
                      <a:pt x="0" y="12"/>
                    </a:lnTo>
                    <a:lnTo>
                      <a:pt x="20" y="301"/>
                    </a:lnTo>
                    <a:lnTo>
                      <a:pt x="37" y="304"/>
                    </a:lnTo>
                    <a:lnTo>
                      <a:pt x="22" y="32"/>
                    </a:lnTo>
                    <a:lnTo>
                      <a:pt x="97" y="22"/>
                    </a:lnTo>
                    <a:lnTo>
                      <a:pt x="102" y="0"/>
                    </a:lnTo>
                    <a:lnTo>
                      <a:pt x="77" y="7"/>
                    </a:lnTo>
                    <a:lnTo>
                      <a:pt x="7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3752" name="Freeform 24">
                <a:extLst>
                  <a:ext uri="{FF2B5EF4-FFF2-40B4-BE49-F238E27FC236}">
                    <a16:creationId xmlns:a16="http://schemas.microsoft.com/office/drawing/2014/main" id="{1B817AED-7044-44E2-BC3F-076D4F5A14F9}"/>
                  </a:ext>
                </a:extLst>
              </p:cNvPr>
              <p:cNvSpPr>
                <a:spLocks/>
              </p:cNvSpPr>
              <p:nvPr/>
            </p:nvSpPr>
            <p:spPr bwMode="auto">
              <a:xfrm>
                <a:off x="2190" y="2006"/>
                <a:ext cx="104" cy="309"/>
              </a:xfrm>
              <a:custGeom>
                <a:avLst/>
                <a:gdLst>
                  <a:gd name="T0" fmla="*/ 60 w 104"/>
                  <a:gd name="T1" fmla="*/ 22 h 309"/>
                  <a:gd name="T2" fmla="*/ 82 w 104"/>
                  <a:gd name="T3" fmla="*/ 291 h 309"/>
                  <a:gd name="T4" fmla="*/ 5 w 104"/>
                  <a:gd name="T5" fmla="*/ 291 h 309"/>
                  <a:gd name="T6" fmla="*/ 0 w 104"/>
                  <a:gd name="T7" fmla="*/ 309 h 309"/>
                  <a:gd name="T8" fmla="*/ 104 w 104"/>
                  <a:gd name="T9" fmla="*/ 304 h 309"/>
                  <a:gd name="T10" fmla="*/ 80 w 104"/>
                  <a:gd name="T11" fmla="*/ 0 h 309"/>
                  <a:gd name="T12" fmla="*/ 60 w 104"/>
                  <a:gd name="T13" fmla="*/ 22 h 309"/>
                  <a:gd name="T14" fmla="*/ 60 w 104"/>
                  <a:gd name="T15" fmla="*/ 22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309">
                    <a:moveTo>
                      <a:pt x="60" y="22"/>
                    </a:moveTo>
                    <a:lnTo>
                      <a:pt x="82" y="291"/>
                    </a:lnTo>
                    <a:lnTo>
                      <a:pt x="5" y="291"/>
                    </a:lnTo>
                    <a:lnTo>
                      <a:pt x="0" y="309"/>
                    </a:lnTo>
                    <a:lnTo>
                      <a:pt x="104" y="304"/>
                    </a:lnTo>
                    <a:lnTo>
                      <a:pt x="80" y="0"/>
                    </a:lnTo>
                    <a:lnTo>
                      <a:pt x="60" y="22"/>
                    </a:lnTo>
                    <a:lnTo>
                      <a:pt x="6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3753" name="Freeform 25">
                <a:extLst>
                  <a:ext uri="{FF2B5EF4-FFF2-40B4-BE49-F238E27FC236}">
                    <a16:creationId xmlns:a16="http://schemas.microsoft.com/office/drawing/2014/main" id="{76DF9B9C-A7E3-4C07-AA91-62D2A71EDCAA}"/>
                  </a:ext>
                </a:extLst>
              </p:cNvPr>
              <p:cNvSpPr>
                <a:spLocks/>
              </p:cNvSpPr>
              <p:nvPr/>
            </p:nvSpPr>
            <p:spPr bwMode="auto">
              <a:xfrm>
                <a:off x="2210" y="2091"/>
                <a:ext cx="25" cy="27"/>
              </a:xfrm>
              <a:custGeom>
                <a:avLst/>
                <a:gdLst>
                  <a:gd name="T0" fmla="*/ 17 w 25"/>
                  <a:gd name="T1" fmla="*/ 0 h 27"/>
                  <a:gd name="T2" fmla="*/ 15 w 25"/>
                  <a:gd name="T3" fmla="*/ 0 h 27"/>
                  <a:gd name="T4" fmla="*/ 15 w 25"/>
                  <a:gd name="T5" fmla="*/ 0 h 27"/>
                  <a:gd name="T6" fmla="*/ 10 w 25"/>
                  <a:gd name="T7" fmla="*/ 0 h 27"/>
                  <a:gd name="T8" fmla="*/ 7 w 25"/>
                  <a:gd name="T9" fmla="*/ 0 h 27"/>
                  <a:gd name="T10" fmla="*/ 5 w 25"/>
                  <a:gd name="T11" fmla="*/ 2 h 27"/>
                  <a:gd name="T12" fmla="*/ 2 w 25"/>
                  <a:gd name="T13" fmla="*/ 5 h 27"/>
                  <a:gd name="T14" fmla="*/ 0 w 25"/>
                  <a:gd name="T15" fmla="*/ 5 h 27"/>
                  <a:gd name="T16" fmla="*/ 0 w 25"/>
                  <a:gd name="T17" fmla="*/ 7 h 27"/>
                  <a:gd name="T18" fmla="*/ 0 w 25"/>
                  <a:gd name="T19" fmla="*/ 10 h 27"/>
                  <a:gd name="T20" fmla="*/ 2 w 25"/>
                  <a:gd name="T21" fmla="*/ 12 h 27"/>
                  <a:gd name="T22" fmla="*/ 2 w 25"/>
                  <a:gd name="T23" fmla="*/ 17 h 27"/>
                  <a:gd name="T24" fmla="*/ 5 w 25"/>
                  <a:gd name="T25" fmla="*/ 22 h 27"/>
                  <a:gd name="T26" fmla="*/ 7 w 25"/>
                  <a:gd name="T27" fmla="*/ 24 h 27"/>
                  <a:gd name="T28" fmla="*/ 10 w 25"/>
                  <a:gd name="T29" fmla="*/ 27 h 27"/>
                  <a:gd name="T30" fmla="*/ 12 w 25"/>
                  <a:gd name="T31" fmla="*/ 27 h 27"/>
                  <a:gd name="T32" fmla="*/ 15 w 25"/>
                  <a:gd name="T33" fmla="*/ 27 h 27"/>
                  <a:gd name="T34" fmla="*/ 17 w 25"/>
                  <a:gd name="T35" fmla="*/ 24 h 27"/>
                  <a:gd name="T36" fmla="*/ 22 w 25"/>
                  <a:gd name="T37" fmla="*/ 22 h 27"/>
                  <a:gd name="T38" fmla="*/ 22 w 25"/>
                  <a:gd name="T39" fmla="*/ 17 h 27"/>
                  <a:gd name="T40" fmla="*/ 25 w 25"/>
                  <a:gd name="T41" fmla="*/ 15 h 27"/>
                  <a:gd name="T42" fmla="*/ 25 w 25"/>
                  <a:gd name="T43" fmla="*/ 12 h 27"/>
                  <a:gd name="T44" fmla="*/ 25 w 25"/>
                  <a:gd name="T45" fmla="*/ 12 h 27"/>
                  <a:gd name="T46" fmla="*/ 25 w 25"/>
                  <a:gd name="T47" fmla="*/ 7 h 27"/>
                  <a:gd name="T48" fmla="*/ 22 w 25"/>
                  <a:gd name="T49" fmla="*/ 5 h 27"/>
                  <a:gd name="T50" fmla="*/ 20 w 25"/>
                  <a:gd name="T51" fmla="*/ 0 h 27"/>
                  <a:gd name="T52" fmla="*/ 17 w 25"/>
                  <a:gd name="T53" fmla="*/ 0 h 27"/>
                  <a:gd name="T54" fmla="*/ 17 w 25"/>
                  <a:gd name="T5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27">
                    <a:moveTo>
                      <a:pt x="17" y="0"/>
                    </a:moveTo>
                    <a:lnTo>
                      <a:pt x="15" y="0"/>
                    </a:lnTo>
                    <a:lnTo>
                      <a:pt x="15" y="0"/>
                    </a:lnTo>
                    <a:lnTo>
                      <a:pt x="10" y="0"/>
                    </a:lnTo>
                    <a:lnTo>
                      <a:pt x="7" y="0"/>
                    </a:lnTo>
                    <a:lnTo>
                      <a:pt x="5" y="2"/>
                    </a:lnTo>
                    <a:lnTo>
                      <a:pt x="2" y="5"/>
                    </a:lnTo>
                    <a:lnTo>
                      <a:pt x="0" y="5"/>
                    </a:lnTo>
                    <a:lnTo>
                      <a:pt x="0" y="7"/>
                    </a:lnTo>
                    <a:lnTo>
                      <a:pt x="0" y="10"/>
                    </a:lnTo>
                    <a:lnTo>
                      <a:pt x="2" y="12"/>
                    </a:lnTo>
                    <a:lnTo>
                      <a:pt x="2" y="17"/>
                    </a:lnTo>
                    <a:lnTo>
                      <a:pt x="5" y="22"/>
                    </a:lnTo>
                    <a:lnTo>
                      <a:pt x="7" y="24"/>
                    </a:lnTo>
                    <a:lnTo>
                      <a:pt x="10" y="27"/>
                    </a:lnTo>
                    <a:lnTo>
                      <a:pt x="12" y="27"/>
                    </a:lnTo>
                    <a:lnTo>
                      <a:pt x="15" y="27"/>
                    </a:lnTo>
                    <a:lnTo>
                      <a:pt x="17" y="24"/>
                    </a:lnTo>
                    <a:lnTo>
                      <a:pt x="22" y="22"/>
                    </a:lnTo>
                    <a:lnTo>
                      <a:pt x="22" y="17"/>
                    </a:lnTo>
                    <a:lnTo>
                      <a:pt x="25" y="15"/>
                    </a:lnTo>
                    <a:lnTo>
                      <a:pt x="25" y="12"/>
                    </a:lnTo>
                    <a:lnTo>
                      <a:pt x="25" y="12"/>
                    </a:lnTo>
                    <a:lnTo>
                      <a:pt x="25" y="7"/>
                    </a:lnTo>
                    <a:lnTo>
                      <a:pt x="22" y="5"/>
                    </a:lnTo>
                    <a:lnTo>
                      <a:pt x="20" y="0"/>
                    </a:lnTo>
                    <a:lnTo>
                      <a:pt x="17" y="0"/>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3754" name="Freeform 26">
                <a:extLst>
                  <a:ext uri="{FF2B5EF4-FFF2-40B4-BE49-F238E27FC236}">
                    <a16:creationId xmlns:a16="http://schemas.microsoft.com/office/drawing/2014/main" id="{C2439E83-64AE-447A-B63A-7169B6DA1A2C}"/>
                  </a:ext>
                </a:extLst>
              </p:cNvPr>
              <p:cNvSpPr>
                <a:spLocks/>
              </p:cNvSpPr>
              <p:nvPr/>
            </p:nvSpPr>
            <p:spPr bwMode="auto">
              <a:xfrm>
                <a:off x="2220" y="2203"/>
                <a:ext cx="25" cy="27"/>
              </a:xfrm>
              <a:custGeom>
                <a:avLst/>
                <a:gdLst>
                  <a:gd name="T0" fmla="*/ 15 w 25"/>
                  <a:gd name="T1" fmla="*/ 0 h 27"/>
                  <a:gd name="T2" fmla="*/ 15 w 25"/>
                  <a:gd name="T3" fmla="*/ 0 h 27"/>
                  <a:gd name="T4" fmla="*/ 12 w 25"/>
                  <a:gd name="T5" fmla="*/ 0 h 27"/>
                  <a:gd name="T6" fmla="*/ 10 w 25"/>
                  <a:gd name="T7" fmla="*/ 0 h 27"/>
                  <a:gd name="T8" fmla="*/ 7 w 25"/>
                  <a:gd name="T9" fmla="*/ 2 h 27"/>
                  <a:gd name="T10" fmla="*/ 5 w 25"/>
                  <a:gd name="T11" fmla="*/ 2 h 27"/>
                  <a:gd name="T12" fmla="*/ 2 w 25"/>
                  <a:gd name="T13" fmla="*/ 5 h 27"/>
                  <a:gd name="T14" fmla="*/ 0 w 25"/>
                  <a:gd name="T15" fmla="*/ 7 h 27"/>
                  <a:gd name="T16" fmla="*/ 0 w 25"/>
                  <a:gd name="T17" fmla="*/ 12 h 27"/>
                  <a:gd name="T18" fmla="*/ 0 w 25"/>
                  <a:gd name="T19" fmla="*/ 17 h 27"/>
                  <a:gd name="T20" fmla="*/ 2 w 25"/>
                  <a:gd name="T21" fmla="*/ 22 h 27"/>
                  <a:gd name="T22" fmla="*/ 5 w 25"/>
                  <a:gd name="T23" fmla="*/ 24 h 27"/>
                  <a:gd name="T24" fmla="*/ 7 w 25"/>
                  <a:gd name="T25" fmla="*/ 27 h 27"/>
                  <a:gd name="T26" fmla="*/ 10 w 25"/>
                  <a:gd name="T27" fmla="*/ 27 h 27"/>
                  <a:gd name="T28" fmla="*/ 15 w 25"/>
                  <a:gd name="T29" fmla="*/ 27 h 27"/>
                  <a:gd name="T30" fmla="*/ 20 w 25"/>
                  <a:gd name="T31" fmla="*/ 24 h 27"/>
                  <a:gd name="T32" fmla="*/ 22 w 25"/>
                  <a:gd name="T33" fmla="*/ 20 h 27"/>
                  <a:gd name="T34" fmla="*/ 25 w 25"/>
                  <a:gd name="T35" fmla="*/ 15 h 27"/>
                  <a:gd name="T36" fmla="*/ 25 w 25"/>
                  <a:gd name="T37" fmla="*/ 12 h 27"/>
                  <a:gd name="T38" fmla="*/ 22 w 25"/>
                  <a:gd name="T39" fmla="*/ 7 h 27"/>
                  <a:gd name="T40" fmla="*/ 22 w 25"/>
                  <a:gd name="T41" fmla="*/ 5 h 27"/>
                  <a:gd name="T42" fmla="*/ 17 w 25"/>
                  <a:gd name="T43" fmla="*/ 2 h 27"/>
                  <a:gd name="T44" fmla="*/ 15 w 25"/>
                  <a:gd name="T45" fmla="*/ 0 h 27"/>
                  <a:gd name="T46" fmla="*/ 15 w 25"/>
                  <a:gd name="T4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27">
                    <a:moveTo>
                      <a:pt x="15" y="0"/>
                    </a:moveTo>
                    <a:lnTo>
                      <a:pt x="15" y="0"/>
                    </a:lnTo>
                    <a:lnTo>
                      <a:pt x="12" y="0"/>
                    </a:lnTo>
                    <a:lnTo>
                      <a:pt x="10" y="0"/>
                    </a:lnTo>
                    <a:lnTo>
                      <a:pt x="7" y="2"/>
                    </a:lnTo>
                    <a:lnTo>
                      <a:pt x="5" y="2"/>
                    </a:lnTo>
                    <a:lnTo>
                      <a:pt x="2" y="5"/>
                    </a:lnTo>
                    <a:lnTo>
                      <a:pt x="0" y="7"/>
                    </a:lnTo>
                    <a:lnTo>
                      <a:pt x="0" y="12"/>
                    </a:lnTo>
                    <a:lnTo>
                      <a:pt x="0" y="17"/>
                    </a:lnTo>
                    <a:lnTo>
                      <a:pt x="2" y="22"/>
                    </a:lnTo>
                    <a:lnTo>
                      <a:pt x="5" y="24"/>
                    </a:lnTo>
                    <a:lnTo>
                      <a:pt x="7" y="27"/>
                    </a:lnTo>
                    <a:lnTo>
                      <a:pt x="10" y="27"/>
                    </a:lnTo>
                    <a:lnTo>
                      <a:pt x="15" y="27"/>
                    </a:lnTo>
                    <a:lnTo>
                      <a:pt x="20" y="24"/>
                    </a:lnTo>
                    <a:lnTo>
                      <a:pt x="22" y="20"/>
                    </a:lnTo>
                    <a:lnTo>
                      <a:pt x="25" y="15"/>
                    </a:lnTo>
                    <a:lnTo>
                      <a:pt x="25" y="12"/>
                    </a:lnTo>
                    <a:lnTo>
                      <a:pt x="22" y="7"/>
                    </a:lnTo>
                    <a:lnTo>
                      <a:pt x="22" y="5"/>
                    </a:lnTo>
                    <a:lnTo>
                      <a:pt x="17" y="2"/>
                    </a:lnTo>
                    <a:lnTo>
                      <a:pt x="15"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3755" name="Freeform 27">
                <a:extLst>
                  <a:ext uri="{FF2B5EF4-FFF2-40B4-BE49-F238E27FC236}">
                    <a16:creationId xmlns:a16="http://schemas.microsoft.com/office/drawing/2014/main" id="{CF4D5B70-26C1-48C1-8E98-6F21D449092E}"/>
                  </a:ext>
                </a:extLst>
              </p:cNvPr>
              <p:cNvSpPr>
                <a:spLocks/>
              </p:cNvSpPr>
              <p:nvPr/>
            </p:nvSpPr>
            <p:spPr bwMode="auto">
              <a:xfrm>
                <a:off x="1747" y="2357"/>
                <a:ext cx="891" cy="338"/>
              </a:xfrm>
              <a:custGeom>
                <a:avLst/>
                <a:gdLst>
                  <a:gd name="T0" fmla="*/ 33 w 891"/>
                  <a:gd name="T1" fmla="*/ 219 h 338"/>
                  <a:gd name="T2" fmla="*/ 48 w 891"/>
                  <a:gd name="T3" fmla="*/ 224 h 338"/>
                  <a:gd name="T4" fmla="*/ 62 w 891"/>
                  <a:gd name="T5" fmla="*/ 231 h 338"/>
                  <a:gd name="T6" fmla="*/ 82 w 891"/>
                  <a:gd name="T7" fmla="*/ 239 h 338"/>
                  <a:gd name="T8" fmla="*/ 105 w 891"/>
                  <a:gd name="T9" fmla="*/ 249 h 338"/>
                  <a:gd name="T10" fmla="*/ 132 w 891"/>
                  <a:gd name="T11" fmla="*/ 259 h 338"/>
                  <a:gd name="T12" fmla="*/ 162 w 891"/>
                  <a:gd name="T13" fmla="*/ 269 h 338"/>
                  <a:gd name="T14" fmla="*/ 197 w 891"/>
                  <a:gd name="T15" fmla="*/ 276 h 338"/>
                  <a:gd name="T16" fmla="*/ 232 w 891"/>
                  <a:gd name="T17" fmla="*/ 286 h 338"/>
                  <a:gd name="T18" fmla="*/ 269 w 891"/>
                  <a:gd name="T19" fmla="*/ 294 h 338"/>
                  <a:gd name="T20" fmla="*/ 309 w 891"/>
                  <a:gd name="T21" fmla="*/ 301 h 338"/>
                  <a:gd name="T22" fmla="*/ 348 w 891"/>
                  <a:gd name="T23" fmla="*/ 306 h 338"/>
                  <a:gd name="T24" fmla="*/ 391 w 891"/>
                  <a:gd name="T25" fmla="*/ 306 h 338"/>
                  <a:gd name="T26" fmla="*/ 433 w 891"/>
                  <a:gd name="T27" fmla="*/ 306 h 338"/>
                  <a:gd name="T28" fmla="*/ 475 w 891"/>
                  <a:gd name="T29" fmla="*/ 304 h 338"/>
                  <a:gd name="T30" fmla="*/ 515 w 891"/>
                  <a:gd name="T31" fmla="*/ 296 h 338"/>
                  <a:gd name="T32" fmla="*/ 555 w 891"/>
                  <a:gd name="T33" fmla="*/ 289 h 338"/>
                  <a:gd name="T34" fmla="*/ 592 w 891"/>
                  <a:gd name="T35" fmla="*/ 281 h 338"/>
                  <a:gd name="T36" fmla="*/ 627 w 891"/>
                  <a:gd name="T37" fmla="*/ 274 h 338"/>
                  <a:gd name="T38" fmla="*/ 659 w 891"/>
                  <a:gd name="T39" fmla="*/ 264 h 338"/>
                  <a:gd name="T40" fmla="*/ 689 w 891"/>
                  <a:gd name="T41" fmla="*/ 256 h 338"/>
                  <a:gd name="T42" fmla="*/ 717 w 891"/>
                  <a:gd name="T43" fmla="*/ 246 h 338"/>
                  <a:gd name="T44" fmla="*/ 744 w 891"/>
                  <a:gd name="T45" fmla="*/ 239 h 338"/>
                  <a:gd name="T46" fmla="*/ 766 w 891"/>
                  <a:gd name="T47" fmla="*/ 231 h 338"/>
                  <a:gd name="T48" fmla="*/ 786 w 891"/>
                  <a:gd name="T49" fmla="*/ 224 h 338"/>
                  <a:gd name="T50" fmla="*/ 804 w 891"/>
                  <a:gd name="T51" fmla="*/ 217 h 338"/>
                  <a:gd name="T52" fmla="*/ 818 w 891"/>
                  <a:gd name="T53" fmla="*/ 212 h 338"/>
                  <a:gd name="T54" fmla="*/ 836 w 891"/>
                  <a:gd name="T55" fmla="*/ 204 h 338"/>
                  <a:gd name="T56" fmla="*/ 848 w 891"/>
                  <a:gd name="T57" fmla="*/ 199 h 338"/>
                  <a:gd name="T58" fmla="*/ 891 w 891"/>
                  <a:gd name="T59" fmla="*/ 10 h 338"/>
                  <a:gd name="T60" fmla="*/ 886 w 891"/>
                  <a:gd name="T61" fmla="*/ 217 h 338"/>
                  <a:gd name="T62" fmla="*/ 873 w 891"/>
                  <a:gd name="T63" fmla="*/ 224 h 338"/>
                  <a:gd name="T64" fmla="*/ 861 w 891"/>
                  <a:gd name="T65" fmla="*/ 231 h 338"/>
                  <a:gd name="T66" fmla="*/ 843 w 891"/>
                  <a:gd name="T67" fmla="*/ 236 h 338"/>
                  <a:gd name="T68" fmla="*/ 826 w 891"/>
                  <a:gd name="T69" fmla="*/ 246 h 338"/>
                  <a:gd name="T70" fmla="*/ 804 w 891"/>
                  <a:gd name="T71" fmla="*/ 256 h 338"/>
                  <a:gd name="T72" fmla="*/ 781 w 891"/>
                  <a:gd name="T73" fmla="*/ 266 h 338"/>
                  <a:gd name="T74" fmla="*/ 751 w 891"/>
                  <a:gd name="T75" fmla="*/ 274 h 338"/>
                  <a:gd name="T76" fmla="*/ 722 w 891"/>
                  <a:gd name="T77" fmla="*/ 284 h 338"/>
                  <a:gd name="T78" fmla="*/ 687 w 891"/>
                  <a:gd name="T79" fmla="*/ 294 h 338"/>
                  <a:gd name="T80" fmla="*/ 652 w 891"/>
                  <a:gd name="T81" fmla="*/ 304 h 338"/>
                  <a:gd name="T82" fmla="*/ 612 w 891"/>
                  <a:gd name="T83" fmla="*/ 311 h 338"/>
                  <a:gd name="T84" fmla="*/ 570 w 891"/>
                  <a:gd name="T85" fmla="*/ 321 h 338"/>
                  <a:gd name="T86" fmla="*/ 525 w 891"/>
                  <a:gd name="T87" fmla="*/ 329 h 338"/>
                  <a:gd name="T88" fmla="*/ 478 w 891"/>
                  <a:gd name="T89" fmla="*/ 334 h 338"/>
                  <a:gd name="T90" fmla="*/ 431 w 891"/>
                  <a:gd name="T91" fmla="*/ 336 h 338"/>
                  <a:gd name="T92" fmla="*/ 383 w 891"/>
                  <a:gd name="T93" fmla="*/ 336 h 338"/>
                  <a:gd name="T94" fmla="*/ 336 w 891"/>
                  <a:gd name="T95" fmla="*/ 334 h 338"/>
                  <a:gd name="T96" fmla="*/ 294 w 891"/>
                  <a:gd name="T97" fmla="*/ 329 h 338"/>
                  <a:gd name="T98" fmla="*/ 251 w 891"/>
                  <a:gd name="T99" fmla="*/ 324 h 338"/>
                  <a:gd name="T100" fmla="*/ 212 w 891"/>
                  <a:gd name="T101" fmla="*/ 314 h 338"/>
                  <a:gd name="T102" fmla="*/ 174 w 891"/>
                  <a:gd name="T103" fmla="*/ 306 h 338"/>
                  <a:gd name="T104" fmla="*/ 140 w 891"/>
                  <a:gd name="T105" fmla="*/ 296 h 338"/>
                  <a:gd name="T106" fmla="*/ 107 w 891"/>
                  <a:gd name="T107" fmla="*/ 286 h 338"/>
                  <a:gd name="T108" fmla="*/ 80 w 891"/>
                  <a:gd name="T109" fmla="*/ 276 h 338"/>
                  <a:gd name="T110" fmla="*/ 55 w 891"/>
                  <a:gd name="T111" fmla="*/ 266 h 338"/>
                  <a:gd name="T112" fmla="*/ 35 w 891"/>
                  <a:gd name="T113" fmla="*/ 256 h 338"/>
                  <a:gd name="T114" fmla="*/ 18 w 891"/>
                  <a:gd name="T115" fmla="*/ 249 h 338"/>
                  <a:gd name="T116" fmla="*/ 5 w 891"/>
                  <a:gd name="T117" fmla="*/ 244 h 338"/>
                  <a:gd name="T118" fmla="*/ 35 w 891"/>
                  <a:gd name="T119" fmla="*/ 6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1" h="338">
                    <a:moveTo>
                      <a:pt x="35" y="62"/>
                    </a:moveTo>
                    <a:lnTo>
                      <a:pt x="30" y="219"/>
                    </a:lnTo>
                    <a:lnTo>
                      <a:pt x="30" y="219"/>
                    </a:lnTo>
                    <a:lnTo>
                      <a:pt x="33" y="219"/>
                    </a:lnTo>
                    <a:lnTo>
                      <a:pt x="35" y="219"/>
                    </a:lnTo>
                    <a:lnTo>
                      <a:pt x="40" y="221"/>
                    </a:lnTo>
                    <a:lnTo>
                      <a:pt x="43" y="224"/>
                    </a:lnTo>
                    <a:lnTo>
                      <a:pt x="48" y="224"/>
                    </a:lnTo>
                    <a:lnTo>
                      <a:pt x="50" y="226"/>
                    </a:lnTo>
                    <a:lnTo>
                      <a:pt x="55" y="229"/>
                    </a:lnTo>
                    <a:lnTo>
                      <a:pt x="58" y="229"/>
                    </a:lnTo>
                    <a:lnTo>
                      <a:pt x="62" y="231"/>
                    </a:lnTo>
                    <a:lnTo>
                      <a:pt x="67" y="234"/>
                    </a:lnTo>
                    <a:lnTo>
                      <a:pt x="72" y="236"/>
                    </a:lnTo>
                    <a:lnTo>
                      <a:pt x="77" y="236"/>
                    </a:lnTo>
                    <a:lnTo>
                      <a:pt x="82" y="239"/>
                    </a:lnTo>
                    <a:lnTo>
                      <a:pt x="87" y="241"/>
                    </a:lnTo>
                    <a:lnTo>
                      <a:pt x="92" y="244"/>
                    </a:lnTo>
                    <a:lnTo>
                      <a:pt x="100" y="246"/>
                    </a:lnTo>
                    <a:lnTo>
                      <a:pt x="105" y="249"/>
                    </a:lnTo>
                    <a:lnTo>
                      <a:pt x="112" y="251"/>
                    </a:lnTo>
                    <a:lnTo>
                      <a:pt x="120" y="254"/>
                    </a:lnTo>
                    <a:lnTo>
                      <a:pt x="125" y="256"/>
                    </a:lnTo>
                    <a:lnTo>
                      <a:pt x="132" y="259"/>
                    </a:lnTo>
                    <a:lnTo>
                      <a:pt x="140" y="261"/>
                    </a:lnTo>
                    <a:lnTo>
                      <a:pt x="147" y="264"/>
                    </a:lnTo>
                    <a:lnTo>
                      <a:pt x="155" y="266"/>
                    </a:lnTo>
                    <a:lnTo>
                      <a:pt x="162" y="269"/>
                    </a:lnTo>
                    <a:lnTo>
                      <a:pt x="172" y="271"/>
                    </a:lnTo>
                    <a:lnTo>
                      <a:pt x="179" y="274"/>
                    </a:lnTo>
                    <a:lnTo>
                      <a:pt x="187" y="276"/>
                    </a:lnTo>
                    <a:lnTo>
                      <a:pt x="197" y="276"/>
                    </a:lnTo>
                    <a:lnTo>
                      <a:pt x="204" y="279"/>
                    </a:lnTo>
                    <a:lnTo>
                      <a:pt x="214" y="281"/>
                    </a:lnTo>
                    <a:lnTo>
                      <a:pt x="222" y="284"/>
                    </a:lnTo>
                    <a:lnTo>
                      <a:pt x="232" y="286"/>
                    </a:lnTo>
                    <a:lnTo>
                      <a:pt x="242" y="289"/>
                    </a:lnTo>
                    <a:lnTo>
                      <a:pt x="251" y="291"/>
                    </a:lnTo>
                    <a:lnTo>
                      <a:pt x="261" y="291"/>
                    </a:lnTo>
                    <a:lnTo>
                      <a:pt x="269" y="294"/>
                    </a:lnTo>
                    <a:lnTo>
                      <a:pt x="279" y="296"/>
                    </a:lnTo>
                    <a:lnTo>
                      <a:pt x="289" y="299"/>
                    </a:lnTo>
                    <a:lnTo>
                      <a:pt x="299" y="299"/>
                    </a:lnTo>
                    <a:lnTo>
                      <a:pt x="309" y="301"/>
                    </a:lnTo>
                    <a:lnTo>
                      <a:pt x="319" y="301"/>
                    </a:lnTo>
                    <a:lnTo>
                      <a:pt x="329" y="304"/>
                    </a:lnTo>
                    <a:lnTo>
                      <a:pt x="339" y="304"/>
                    </a:lnTo>
                    <a:lnTo>
                      <a:pt x="348" y="306"/>
                    </a:lnTo>
                    <a:lnTo>
                      <a:pt x="358" y="306"/>
                    </a:lnTo>
                    <a:lnTo>
                      <a:pt x="371" y="306"/>
                    </a:lnTo>
                    <a:lnTo>
                      <a:pt x="381" y="306"/>
                    </a:lnTo>
                    <a:lnTo>
                      <a:pt x="391" y="306"/>
                    </a:lnTo>
                    <a:lnTo>
                      <a:pt x="401" y="306"/>
                    </a:lnTo>
                    <a:lnTo>
                      <a:pt x="411" y="309"/>
                    </a:lnTo>
                    <a:lnTo>
                      <a:pt x="423" y="306"/>
                    </a:lnTo>
                    <a:lnTo>
                      <a:pt x="433" y="306"/>
                    </a:lnTo>
                    <a:lnTo>
                      <a:pt x="443" y="306"/>
                    </a:lnTo>
                    <a:lnTo>
                      <a:pt x="453" y="306"/>
                    </a:lnTo>
                    <a:lnTo>
                      <a:pt x="463" y="306"/>
                    </a:lnTo>
                    <a:lnTo>
                      <a:pt x="475" y="304"/>
                    </a:lnTo>
                    <a:lnTo>
                      <a:pt x="485" y="301"/>
                    </a:lnTo>
                    <a:lnTo>
                      <a:pt x="495" y="301"/>
                    </a:lnTo>
                    <a:lnTo>
                      <a:pt x="505" y="299"/>
                    </a:lnTo>
                    <a:lnTo>
                      <a:pt x="515" y="296"/>
                    </a:lnTo>
                    <a:lnTo>
                      <a:pt x="525" y="296"/>
                    </a:lnTo>
                    <a:lnTo>
                      <a:pt x="535" y="294"/>
                    </a:lnTo>
                    <a:lnTo>
                      <a:pt x="545" y="291"/>
                    </a:lnTo>
                    <a:lnTo>
                      <a:pt x="555" y="289"/>
                    </a:lnTo>
                    <a:lnTo>
                      <a:pt x="565" y="289"/>
                    </a:lnTo>
                    <a:lnTo>
                      <a:pt x="575" y="286"/>
                    </a:lnTo>
                    <a:lnTo>
                      <a:pt x="582" y="284"/>
                    </a:lnTo>
                    <a:lnTo>
                      <a:pt x="592" y="281"/>
                    </a:lnTo>
                    <a:lnTo>
                      <a:pt x="600" y="279"/>
                    </a:lnTo>
                    <a:lnTo>
                      <a:pt x="610" y="279"/>
                    </a:lnTo>
                    <a:lnTo>
                      <a:pt x="617" y="276"/>
                    </a:lnTo>
                    <a:lnTo>
                      <a:pt x="627" y="274"/>
                    </a:lnTo>
                    <a:lnTo>
                      <a:pt x="634" y="271"/>
                    </a:lnTo>
                    <a:lnTo>
                      <a:pt x="644" y="269"/>
                    </a:lnTo>
                    <a:lnTo>
                      <a:pt x="652" y="266"/>
                    </a:lnTo>
                    <a:lnTo>
                      <a:pt x="659" y="264"/>
                    </a:lnTo>
                    <a:lnTo>
                      <a:pt x="667" y="261"/>
                    </a:lnTo>
                    <a:lnTo>
                      <a:pt x="674" y="261"/>
                    </a:lnTo>
                    <a:lnTo>
                      <a:pt x="682" y="259"/>
                    </a:lnTo>
                    <a:lnTo>
                      <a:pt x="689" y="256"/>
                    </a:lnTo>
                    <a:lnTo>
                      <a:pt x="697" y="254"/>
                    </a:lnTo>
                    <a:lnTo>
                      <a:pt x="704" y="251"/>
                    </a:lnTo>
                    <a:lnTo>
                      <a:pt x="712" y="249"/>
                    </a:lnTo>
                    <a:lnTo>
                      <a:pt x="717" y="246"/>
                    </a:lnTo>
                    <a:lnTo>
                      <a:pt x="724" y="244"/>
                    </a:lnTo>
                    <a:lnTo>
                      <a:pt x="731" y="244"/>
                    </a:lnTo>
                    <a:lnTo>
                      <a:pt x="736" y="241"/>
                    </a:lnTo>
                    <a:lnTo>
                      <a:pt x="744" y="239"/>
                    </a:lnTo>
                    <a:lnTo>
                      <a:pt x="749" y="236"/>
                    </a:lnTo>
                    <a:lnTo>
                      <a:pt x="754" y="236"/>
                    </a:lnTo>
                    <a:lnTo>
                      <a:pt x="761" y="234"/>
                    </a:lnTo>
                    <a:lnTo>
                      <a:pt x="766" y="231"/>
                    </a:lnTo>
                    <a:lnTo>
                      <a:pt x="771" y="229"/>
                    </a:lnTo>
                    <a:lnTo>
                      <a:pt x="776" y="226"/>
                    </a:lnTo>
                    <a:lnTo>
                      <a:pt x="781" y="226"/>
                    </a:lnTo>
                    <a:lnTo>
                      <a:pt x="786" y="224"/>
                    </a:lnTo>
                    <a:lnTo>
                      <a:pt x="789" y="221"/>
                    </a:lnTo>
                    <a:lnTo>
                      <a:pt x="796" y="221"/>
                    </a:lnTo>
                    <a:lnTo>
                      <a:pt x="799" y="219"/>
                    </a:lnTo>
                    <a:lnTo>
                      <a:pt x="804" y="217"/>
                    </a:lnTo>
                    <a:lnTo>
                      <a:pt x="806" y="217"/>
                    </a:lnTo>
                    <a:lnTo>
                      <a:pt x="811" y="214"/>
                    </a:lnTo>
                    <a:lnTo>
                      <a:pt x="814" y="212"/>
                    </a:lnTo>
                    <a:lnTo>
                      <a:pt x="818" y="212"/>
                    </a:lnTo>
                    <a:lnTo>
                      <a:pt x="821" y="209"/>
                    </a:lnTo>
                    <a:lnTo>
                      <a:pt x="823" y="209"/>
                    </a:lnTo>
                    <a:lnTo>
                      <a:pt x="831" y="207"/>
                    </a:lnTo>
                    <a:lnTo>
                      <a:pt x="836" y="204"/>
                    </a:lnTo>
                    <a:lnTo>
                      <a:pt x="838" y="202"/>
                    </a:lnTo>
                    <a:lnTo>
                      <a:pt x="843" y="199"/>
                    </a:lnTo>
                    <a:lnTo>
                      <a:pt x="846" y="199"/>
                    </a:lnTo>
                    <a:lnTo>
                      <a:pt x="848" y="199"/>
                    </a:lnTo>
                    <a:lnTo>
                      <a:pt x="848" y="197"/>
                    </a:lnTo>
                    <a:lnTo>
                      <a:pt x="848" y="197"/>
                    </a:lnTo>
                    <a:lnTo>
                      <a:pt x="853" y="0"/>
                    </a:lnTo>
                    <a:lnTo>
                      <a:pt x="891" y="10"/>
                    </a:lnTo>
                    <a:lnTo>
                      <a:pt x="891" y="217"/>
                    </a:lnTo>
                    <a:lnTo>
                      <a:pt x="888" y="217"/>
                    </a:lnTo>
                    <a:lnTo>
                      <a:pt x="888" y="217"/>
                    </a:lnTo>
                    <a:lnTo>
                      <a:pt x="886" y="217"/>
                    </a:lnTo>
                    <a:lnTo>
                      <a:pt x="883" y="219"/>
                    </a:lnTo>
                    <a:lnTo>
                      <a:pt x="878" y="221"/>
                    </a:lnTo>
                    <a:lnTo>
                      <a:pt x="876" y="224"/>
                    </a:lnTo>
                    <a:lnTo>
                      <a:pt x="873" y="224"/>
                    </a:lnTo>
                    <a:lnTo>
                      <a:pt x="868" y="226"/>
                    </a:lnTo>
                    <a:lnTo>
                      <a:pt x="866" y="226"/>
                    </a:lnTo>
                    <a:lnTo>
                      <a:pt x="863" y="229"/>
                    </a:lnTo>
                    <a:lnTo>
                      <a:pt x="861" y="231"/>
                    </a:lnTo>
                    <a:lnTo>
                      <a:pt x="856" y="231"/>
                    </a:lnTo>
                    <a:lnTo>
                      <a:pt x="853" y="234"/>
                    </a:lnTo>
                    <a:lnTo>
                      <a:pt x="848" y="236"/>
                    </a:lnTo>
                    <a:lnTo>
                      <a:pt x="843" y="236"/>
                    </a:lnTo>
                    <a:lnTo>
                      <a:pt x="841" y="239"/>
                    </a:lnTo>
                    <a:lnTo>
                      <a:pt x="836" y="241"/>
                    </a:lnTo>
                    <a:lnTo>
                      <a:pt x="831" y="244"/>
                    </a:lnTo>
                    <a:lnTo>
                      <a:pt x="826" y="246"/>
                    </a:lnTo>
                    <a:lnTo>
                      <a:pt x="821" y="249"/>
                    </a:lnTo>
                    <a:lnTo>
                      <a:pt x="816" y="251"/>
                    </a:lnTo>
                    <a:lnTo>
                      <a:pt x="811" y="254"/>
                    </a:lnTo>
                    <a:lnTo>
                      <a:pt x="804" y="256"/>
                    </a:lnTo>
                    <a:lnTo>
                      <a:pt x="799" y="259"/>
                    </a:lnTo>
                    <a:lnTo>
                      <a:pt x="794" y="259"/>
                    </a:lnTo>
                    <a:lnTo>
                      <a:pt x="786" y="264"/>
                    </a:lnTo>
                    <a:lnTo>
                      <a:pt x="781" y="266"/>
                    </a:lnTo>
                    <a:lnTo>
                      <a:pt x="774" y="269"/>
                    </a:lnTo>
                    <a:lnTo>
                      <a:pt x="766" y="269"/>
                    </a:lnTo>
                    <a:lnTo>
                      <a:pt x="759" y="271"/>
                    </a:lnTo>
                    <a:lnTo>
                      <a:pt x="751" y="274"/>
                    </a:lnTo>
                    <a:lnTo>
                      <a:pt x="744" y="276"/>
                    </a:lnTo>
                    <a:lnTo>
                      <a:pt x="736" y="279"/>
                    </a:lnTo>
                    <a:lnTo>
                      <a:pt x="729" y="284"/>
                    </a:lnTo>
                    <a:lnTo>
                      <a:pt x="722" y="284"/>
                    </a:lnTo>
                    <a:lnTo>
                      <a:pt x="714" y="286"/>
                    </a:lnTo>
                    <a:lnTo>
                      <a:pt x="704" y="289"/>
                    </a:lnTo>
                    <a:lnTo>
                      <a:pt x="697" y="291"/>
                    </a:lnTo>
                    <a:lnTo>
                      <a:pt x="687" y="294"/>
                    </a:lnTo>
                    <a:lnTo>
                      <a:pt x="679" y="296"/>
                    </a:lnTo>
                    <a:lnTo>
                      <a:pt x="669" y="299"/>
                    </a:lnTo>
                    <a:lnTo>
                      <a:pt x="662" y="301"/>
                    </a:lnTo>
                    <a:lnTo>
                      <a:pt x="652" y="304"/>
                    </a:lnTo>
                    <a:lnTo>
                      <a:pt x="642" y="306"/>
                    </a:lnTo>
                    <a:lnTo>
                      <a:pt x="632" y="309"/>
                    </a:lnTo>
                    <a:lnTo>
                      <a:pt x="622" y="311"/>
                    </a:lnTo>
                    <a:lnTo>
                      <a:pt x="612" y="311"/>
                    </a:lnTo>
                    <a:lnTo>
                      <a:pt x="602" y="314"/>
                    </a:lnTo>
                    <a:lnTo>
                      <a:pt x="592" y="316"/>
                    </a:lnTo>
                    <a:lnTo>
                      <a:pt x="582" y="319"/>
                    </a:lnTo>
                    <a:lnTo>
                      <a:pt x="570" y="321"/>
                    </a:lnTo>
                    <a:lnTo>
                      <a:pt x="560" y="324"/>
                    </a:lnTo>
                    <a:lnTo>
                      <a:pt x="547" y="324"/>
                    </a:lnTo>
                    <a:lnTo>
                      <a:pt x="537" y="326"/>
                    </a:lnTo>
                    <a:lnTo>
                      <a:pt x="525" y="329"/>
                    </a:lnTo>
                    <a:lnTo>
                      <a:pt x="513" y="329"/>
                    </a:lnTo>
                    <a:lnTo>
                      <a:pt x="503" y="331"/>
                    </a:lnTo>
                    <a:lnTo>
                      <a:pt x="490" y="334"/>
                    </a:lnTo>
                    <a:lnTo>
                      <a:pt x="478" y="334"/>
                    </a:lnTo>
                    <a:lnTo>
                      <a:pt x="465" y="336"/>
                    </a:lnTo>
                    <a:lnTo>
                      <a:pt x="453" y="336"/>
                    </a:lnTo>
                    <a:lnTo>
                      <a:pt x="443" y="336"/>
                    </a:lnTo>
                    <a:lnTo>
                      <a:pt x="431" y="336"/>
                    </a:lnTo>
                    <a:lnTo>
                      <a:pt x="418" y="336"/>
                    </a:lnTo>
                    <a:lnTo>
                      <a:pt x="406" y="336"/>
                    </a:lnTo>
                    <a:lnTo>
                      <a:pt x="396" y="338"/>
                    </a:lnTo>
                    <a:lnTo>
                      <a:pt x="383" y="336"/>
                    </a:lnTo>
                    <a:lnTo>
                      <a:pt x="371" y="336"/>
                    </a:lnTo>
                    <a:lnTo>
                      <a:pt x="361" y="336"/>
                    </a:lnTo>
                    <a:lnTo>
                      <a:pt x="348" y="336"/>
                    </a:lnTo>
                    <a:lnTo>
                      <a:pt x="336" y="334"/>
                    </a:lnTo>
                    <a:lnTo>
                      <a:pt x="326" y="334"/>
                    </a:lnTo>
                    <a:lnTo>
                      <a:pt x="316" y="331"/>
                    </a:lnTo>
                    <a:lnTo>
                      <a:pt x="304" y="331"/>
                    </a:lnTo>
                    <a:lnTo>
                      <a:pt x="294" y="329"/>
                    </a:lnTo>
                    <a:lnTo>
                      <a:pt x="284" y="329"/>
                    </a:lnTo>
                    <a:lnTo>
                      <a:pt x="271" y="326"/>
                    </a:lnTo>
                    <a:lnTo>
                      <a:pt x="261" y="324"/>
                    </a:lnTo>
                    <a:lnTo>
                      <a:pt x="251" y="324"/>
                    </a:lnTo>
                    <a:lnTo>
                      <a:pt x="242" y="321"/>
                    </a:lnTo>
                    <a:lnTo>
                      <a:pt x="232" y="319"/>
                    </a:lnTo>
                    <a:lnTo>
                      <a:pt x="222" y="316"/>
                    </a:lnTo>
                    <a:lnTo>
                      <a:pt x="212" y="314"/>
                    </a:lnTo>
                    <a:lnTo>
                      <a:pt x="202" y="311"/>
                    </a:lnTo>
                    <a:lnTo>
                      <a:pt x="192" y="309"/>
                    </a:lnTo>
                    <a:lnTo>
                      <a:pt x="184" y="309"/>
                    </a:lnTo>
                    <a:lnTo>
                      <a:pt x="174" y="306"/>
                    </a:lnTo>
                    <a:lnTo>
                      <a:pt x="164" y="304"/>
                    </a:lnTo>
                    <a:lnTo>
                      <a:pt x="157" y="301"/>
                    </a:lnTo>
                    <a:lnTo>
                      <a:pt x="150" y="299"/>
                    </a:lnTo>
                    <a:lnTo>
                      <a:pt x="140" y="296"/>
                    </a:lnTo>
                    <a:lnTo>
                      <a:pt x="132" y="294"/>
                    </a:lnTo>
                    <a:lnTo>
                      <a:pt x="125" y="291"/>
                    </a:lnTo>
                    <a:lnTo>
                      <a:pt x="115" y="289"/>
                    </a:lnTo>
                    <a:lnTo>
                      <a:pt x="107" y="286"/>
                    </a:lnTo>
                    <a:lnTo>
                      <a:pt x="100" y="284"/>
                    </a:lnTo>
                    <a:lnTo>
                      <a:pt x="92" y="281"/>
                    </a:lnTo>
                    <a:lnTo>
                      <a:pt x="87" y="279"/>
                    </a:lnTo>
                    <a:lnTo>
                      <a:pt x="80" y="276"/>
                    </a:lnTo>
                    <a:lnTo>
                      <a:pt x="72" y="274"/>
                    </a:lnTo>
                    <a:lnTo>
                      <a:pt x="67" y="271"/>
                    </a:lnTo>
                    <a:lnTo>
                      <a:pt x="60" y="269"/>
                    </a:lnTo>
                    <a:lnTo>
                      <a:pt x="55" y="266"/>
                    </a:lnTo>
                    <a:lnTo>
                      <a:pt x="50" y="264"/>
                    </a:lnTo>
                    <a:lnTo>
                      <a:pt x="45" y="261"/>
                    </a:lnTo>
                    <a:lnTo>
                      <a:pt x="40" y="259"/>
                    </a:lnTo>
                    <a:lnTo>
                      <a:pt x="35" y="256"/>
                    </a:lnTo>
                    <a:lnTo>
                      <a:pt x="30" y="256"/>
                    </a:lnTo>
                    <a:lnTo>
                      <a:pt x="25" y="254"/>
                    </a:lnTo>
                    <a:lnTo>
                      <a:pt x="23" y="251"/>
                    </a:lnTo>
                    <a:lnTo>
                      <a:pt x="18" y="249"/>
                    </a:lnTo>
                    <a:lnTo>
                      <a:pt x="15" y="249"/>
                    </a:lnTo>
                    <a:lnTo>
                      <a:pt x="13" y="246"/>
                    </a:lnTo>
                    <a:lnTo>
                      <a:pt x="10" y="246"/>
                    </a:lnTo>
                    <a:lnTo>
                      <a:pt x="5" y="244"/>
                    </a:lnTo>
                    <a:lnTo>
                      <a:pt x="3" y="241"/>
                    </a:lnTo>
                    <a:lnTo>
                      <a:pt x="0" y="241"/>
                    </a:lnTo>
                    <a:lnTo>
                      <a:pt x="5" y="65"/>
                    </a:lnTo>
                    <a:lnTo>
                      <a:pt x="35" y="62"/>
                    </a:lnTo>
                    <a:lnTo>
                      <a:pt x="35"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grpSp>
        <p:sp>
          <p:nvSpPr>
            <p:cNvPr id="73756" name="Freeform 28">
              <a:extLst>
                <a:ext uri="{FF2B5EF4-FFF2-40B4-BE49-F238E27FC236}">
                  <a16:creationId xmlns:a16="http://schemas.microsoft.com/office/drawing/2014/main" id="{439E456F-7A06-420A-9A21-F91E9A5658B7}"/>
                </a:ext>
              </a:extLst>
            </p:cNvPr>
            <p:cNvSpPr>
              <a:spLocks/>
            </p:cNvSpPr>
            <p:nvPr/>
          </p:nvSpPr>
          <p:spPr bwMode="auto">
            <a:xfrm>
              <a:off x="4147" y="3154"/>
              <a:ext cx="838" cy="774"/>
            </a:xfrm>
            <a:custGeom>
              <a:avLst/>
              <a:gdLst>
                <a:gd name="T0" fmla="*/ 37 w 838"/>
                <a:gd name="T1" fmla="*/ 82 h 774"/>
                <a:gd name="T2" fmla="*/ 44 w 838"/>
                <a:gd name="T3" fmla="*/ 157 h 774"/>
                <a:gd name="T4" fmla="*/ 57 w 838"/>
                <a:gd name="T5" fmla="*/ 234 h 774"/>
                <a:gd name="T6" fmla="*/ 74 w 838"/>
                <a:gd name="T7" fmla="*/ 301 h 774"/>
                <a:gd name="T8" fmla="*/ 109 w 838"/>
                <a:gd name="T9" fmla="*/ 373 h 774"/>
                <a:gd name="T10" fmla="*/ 119 w 838"/>
                <a:gd name="T11" fmla="*/ 423 h 774"/>
                <a:gd name="T12" fmla="*/ 146 w 838"/>
                <a:gd name="T13" fmla="*/ 493 h 774"/>
                <a:gd name="T14" fmla="*/ 129 w 838"/>
                <a:gd name="T15" fmla="*/ 520 h 774"/>
                <a:gd name="T16" fmla="*/ 117 w 838"/>
                <a:gd name="T17" fmla="*/ 583 h 774"/>
                <a:gd name="T18" fmla="*/ 122 w 838"/>
                <a:gd name="T19" fmla="*/ 640 h 774"/>
                <a:gd name="T20" fmla="*/ 176 w 838"/>
                <a:gd name="T21" fmla="*/ 665 h 774"/>
                <a:gd name="T22" fmla="*/ 238 w 838"/>
                <a:gd name="T23" fmla="*/ 685 h 774"/>
                <a:gd name="T24" fmla="*/ 296 w 838"/>
                <a:gd name="T25" fmla="*/ 700 h 774"/>
                <a:gd name="T26" fmla="*/ 353 w 838"/>
                <a:gd name="T27" fmla="*/ 700 h 774"/>
                <a:gd name="T28" fmla="*/ 408 w 838"/>
                <a:gd name="T29" fmla="*/ 695 h 774"/>
                <a:gd name="T30" fmla="*/ 462 w 838"/>
                <a:gd name="T31" fmla="*/ 685 h 774"/>
                <a:gd name="T32" fmla="*/ 502 w 838"/>
                <a:gd name="T33" fmla="*/ 316 h 774"/>
                <a:gd name="T34" fmla="*/ 485 w 838"/>
                <a:gd name="T35" fmla="*/ 368 h 774"/>
                <a:gd name="T36" fmla="*/ 542 w 838"/>
                <a:gd name="T37" fmla="*/ 687 h 774"/>
                <a:gd name="T38" fmla="*/ 626 w 838"/>
                <a:gd name="T39" fmla="*/ 682 h 774"/>
                <a:gd name="T40" fmla="*/ 686 w 838"/>
                <a:gd name="T41" fmla="*/ 655 h 774"/>
                <a:gd name="T42" fmla="*/ 741 w 838"/>
                <a:gd name="T43" fmla="*/ 625 h 774"/>
                <a:gd name="T44" fmla="*/ 738 w 838"/>
                <a:gd name="T45" fmla="*/ 473 h 774"/>
                <a:gd name="T46" fmla="*/ 736 w 838"/>
                <a:gd name="T47" fmla="*/ 446 h 774"/>
                <a:gd name="T48" fmla="*/ 751 w 838"/>
                <a:gd name="T49" fmla="*/ 388 h 774"/>
                <a:gd name="T50" fmla="*/ 751 w 838"/>
                <a:gd name="T51" fmla="*/ 329 h 774"/>
                <a:gd name="T52" fmla="*/ 761 w 838"/>
                <a:gd name="T53" fmla="*/ 279 h 774"/>
                <a:gd name="T54" fmla="*/ 778 w 838"/>
                <a:gd name="T55" fmla="*/ 214 h 774"/>
                <a:gd name="T56" fmla="*/ 793 w 838"/>
                <a:gd name="T57" fmla="*/ 149 h 774"/>
                <a:gd name="T58" fmla="*/ 805 w 838"/>
                <a:gd name="T59" fmla="*/ 90 h 774"/>
                <a:gd name="T60" fmla="*/ 800 w 838"/>
                <a:gd name="T61" fmla="*/ 27 h 774"/>
                <a:gd name="T62" fmla="*/ 838 w 838"/>
                <a:gd name="T63" fmla="*/ 35 h 774"/>
                <a:gd name="T64" fmla="*/ 838 w 838"/>
                <a:gd name="T65" fmla="*/ 85 h 774"/>
                <a:gd name="T66" fmla="*/ 835 w 838"/>
                <a:gd name="T67" fmla="*/ 142 h 774"/>
                <a:gd name="T68" fmla="*/ 825 w 838"/>
                <a:gd name="T69" fmla="*/ 199 h 774"/>
                <a:gd name="T70" fmla="*/ 810 w 838"/>
                <a:gd name="T71" fmla="*/ 256 h 774"/>
                <a:gd name="T72" fmla="*/ 788 w 838"/>
                <a:gd name="T73" fmla="*/ 314 h 774"/>
                <a:gd name="T74" fmla="*/ 778 w 838"/>
                <a:gd name="T75" fmla="*/ 368 h 774"/>
                <a:gd name="T76" fmla="*/ 771 w 838"/>
                <a:gd name="T77" fmla="*/ 441 h 774"/>
                <a:gd name="T78" fmla="*/ 776 w 838"/>
                <a:gd name="T79" fmla="*/ 635 h 774"/>
                <a:gd name="T80" fmla="*/ 706 w 838"/>
                <a:gd name="T81" fmla="*/ 682 h 774"/>
                <a:gd name="T82" fmla="*/ 636 w 838"/>
                <a:gd name="T83" fmla="*/ 724 h 774"/>
                <a:gd name="T84" fmla="*/ 572 w 838"/>
                <a:gd name="T85" fmla="*/ 772 h 774"/>
                <a:gd name="T86" fmla="*/ 597 w 838"/>
                <a:gd name="T87" fmla="*/ 712 h 774"/>
                <a:gd name="T88" fmla="*/ 408 w 838"/>
                <a:gd name="T89" fmla="*/ 724 h 774"/>
                <a:gd name="T90" fmla="*/ 353 w 838"/>
                <a:gd name="T91" fmla="*/ 729 h 774"/>
                <a:gd name="T92" fmla="*/ 296 w 838"/>
                <a:gd name="T93" fmla="*/ 724 h 774"/>
                <a:gd name="T94" fmla="*/ 253 w 838"/>
                <a:gd name="T95" fmla="*/ 714 h 774"/>
                <a:gd name="T96" fmla="*/ 283 w 838"/>
                <a:gd name="T97" fmla="*/ 759 h 774"/>
                <a:gd name="T98" fmla="*/ 219 w 838"/>
                <a:gd name="T99" fmla="*/ 727 h 774"/>
                <a:gd name="T100" fmla="*/ 151 w 838"/>
                <a:gd name="T101" fmla="*/ 697 h 774"/>
                <a:gd name="T102" fmla="*/ 74 w 838"/>
                <a:gd name="T103" fmla="*/ 680 h 774"/>
                <a:gd name="T104" fmla="*/ 79 w 838"/>
                <a:gd name="T105" fmla="*/ 622 h 774"/>
                <a:gd name="T106" fmla="*/ 79 w 838"/>
                <a:gd name="T107" fmla="*/ 573 h 774"/>
                <a:gd name="T108" fmla="*/ 89 w 838"/>
                <a:gd name="T109" fmla="*/ 518 h 774"/>
                <a:gd name="T110" fmla="*/ 82 w 838"/>
                <a:gd name="T111" fmla="*/ 381 h 774"/>
                <a:gd name="T112" fmla="*/ 49 w 838"/>
                <a:gd name="T113" fmla="*/ 321 h 774"/>
                <a:gd name="T114" fmla="*/ 25 w 838"/>
                <a:gd name="T115" fmla="*/ 269 h 774"/>
                <a:gd name="T116" fmla="*/ 15 w 838"/>
                <a:gd name="T117" fmla="*/ 214 h 774"/>
                <a:gd name="T118" fmla="*/ 7 w 838"/>
                <a:gd name="T119" fmla="*/ 149 h 774"/>
                <a:gd name="T120" fmla="*/ 2 w 838"/>
                <a:gd name="T121" fmla="*/ 82 h 774"/>
                <a:gd name="T122" fmla="*/ 0 w 838"/>
                <a:gd name="T123" fmla="*/ 3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8" h="774">
                  <a:moveTo>
                    <a:pt x="32" y="30"/>
                  </a:moveTo>
                  <a:lnTo>
                    <a:pt x="32" y="32"/>
                  </a:lnTo>
                  <a:lnTo>
                    <a:pt x="32" y="35"/>
                  </a:lnTo>
                  <a:lnTo>
                    <a:pt x="32" y="37"/>
                  </a:lnTo>
                  <a:lnTo>
                    <a:pt x="32" y="42"/>
                  </a:lnTo>
                  <a:lnTo>
                    <a:pt x="32" y="47"/>
                  </a:lnTo>
                  <a:lnTo>
                    <a:pt x="32" y="50"/>
                  </a:lnTo>
                  <a:lnTo>
                    <a:pt x="32" y="52"/>
                  </a:lnTo>
                  <a:lnTo>
                    <a:pt x="34" y="55"/>
                  </a:lnTo>
                  <a:lnTo>
                    <a:pt x="34" y="60"/>
                  </a:lnTo>
                  <a:lnTo>
                    <a:pt x="34" y="62"/>
                  </a:lnTo>
                  <a:lnTo>
                    <a:pt x="34" y="65"/>
                  </a:lnTo>
                  <a:lnTo>
                    <a:pt x="34" y="70"/>
                  </a:lnTo>
                  <a:lnTo>
                    <a:pt x="34" y="75"/>
                  </a:lnTo>
                  <a:lnTo>
                    <a:pt x="34" y="77"/>
                  </a:lnTo>
                  <a:lnTo>
                    <a:pt x="37" y="82"/>
                  </a:lnTo>
                  <a:lnTo>
                    <a:pt x="37" y="85"/>
                  </a:lnTo>
                  <a:lnTo>
                    <a:pt x="37" y="90"/>
                  </a:lnTo>
                  <a:lnTo>
                    <a:pt x="37" y="95"/>
                  </a:lnTo>
                  <a:lnTo>
                    <a:pt x="37" y="100"/>
                  </a:lnTo>
                  <a:lnTo>
                    <a:pt x="37" y="105"/>
                  </a:lnTo>
                  <a:lnTo>
                    <a:pt x="39" y="107"/>
                  </a:lnTo>
                  <a:lnTo>
                    <a:pt x="39" y="112"/>
                  </a:lnTo>
                  <a:lnTo>
                    <a:pt x="39" y="117"/>
                  </a:lnTo>
                  <a:lnTo>
                    <a:pt x="42" y="122"/>
                  </a:lnTo>
                  <a:lnTo>
                    <a:pt x="42" y="127"/>
                  </a:lnTo>
                  <a:lnTo>
                    <a:pt x="42" y="132"/>
                  </a:lnTo>
                  <a:lnTo>
                    <a:pt x="42" y="137"/>
                  </a:lnTo>
                  <a:lnTo>
                    <a:pt x="42" y="142"/>
                  </a:lnTo>
                  <a:lnTo>
                    <a:pt x="44" y="149"/>
                  </a:lnTo>
                  <a:lnTo>
                    <a:pt x="44" y="152"/>
                  </a:lnTo>
                  <a:lnTo>
                    <a:pt x="44" y="157"/>
                  </a:lnTo>
                  <a:lnTo>
                    <a:pt x="47" y="162"/>
                  </a:lnTo>
                  <a:lnTo>
                    <a:pt x="47" y="167"/>
                  </a:lnTo>
                  <a:lnTo>
                    <a:pt x="47" y="172"/>
                  </a:lnTo>
                  <a:lnTo>
                    <a:pt x="47" y="177"/>
                  </a:lnTo>
                  <a:lnTo>
                    <a:pt x="49" y="182"/>
                  </a:lnTo>
                  <a:lnTo>
                    <a:pt x="49" y="187"/>
                  </a:lnTo>
                  <a:lnTo>
                    <a:pt x="49" y="192"/>
                  </a:lnTo>
                  <a:lnTo>
                    <a:pt x="52" y="197"/>
                  </a:lnTo>
                  <a:lnTo>
                    <a:pt x="52" y="202"/>
                  </a:lnTo>
                  <a:lnTo>
                    <a:pt x="52" y="207"/>
                  </a:lnTo>
                  <a:lnTo>
                    <a:pt x="52" y="212"/>
                  </a:lnTo>
                  <a:lnTo>
                    <a:pt x="54" y="217"/>
                  </a:lnTo>
                  <a:lnTo>
                    <a:pt x="54" y="222"/>
                  </a:lnTo>
                  <a:lnTo>
                    <a:pt x="54" y="227"/>
                  </a:lnTo>
                  <a:lnTo>
                    <a:pt x="57" y="229"/>
                  </a:lnTo>
                  <a:lnTo>
                    <a:pt x="57" y="234"/>
                  </a:lnTo>
                  <a:lnTo>
                    <a:pt x="57" y="239"/>
                  </a:lnTo>
                  <a:lnTo>
                    <a:pt x="59" y="242"/>
                  </a:lnTo>
                  <a:lnTo>
                    <a:pt x="59" y="246"/>
                  </a:lnTo>
                  <a:lnTo>
                    <a:pt x="59" y="249"/>
                  </a:lnTo>
                  <a:lnTo>
                    <a:pt x="62" y="254"/>
                  </a:lnTo>
                  <a:lnTo>
                    <a:pt x="62" y="256"/>
                  </a:lnTo>
                  <a:lnTo>
                    <a:pt x="62" y="259"/>
                  </a:lnTo>
                  <a:lnTo>
                    <a:pt x="64" y="264"/>
                  </a:lnTo>
                  <a:lnTo>
                    <a:pt x="64" y="266"/>
                  </a:lnTo>
                  <a:lnTo>
                    <a:pt x="64" y="269"/>
                  </a:lnTo>
                  <a:lnTo>
                    <a:pt x="67" y="274"/>
                  </a:lnTo>
                  <a:lnTo>
                    <a:pt x="67" y="279"/>
                  </a:lnTo>
                  <a:lnTo>
                    <a:pt x="69" y="286"/>
                  </a:lnTo>
                  <a:lnTo>
                    <a:pt x="72" y="291"/>
                  </a:lnTo>
                  <a:lnTo>
                    <a:pt x="72" y="296"/>
                  </a:lnTo>
                  <a:lnTo>
                    <a:pt x="74" y="301"/>
                  </a:lnTo>
                  <a:lnTo>
                    <a:pt x="77" y="304"/>
                  </a:lnTo>
                  <a:lnTo>
                    <a:pt x="77" y="309"/>
                  </a:lnTo>
                  <a:lnTo>
                    <a:pt x="79" y="311"/>
                  </a:lnTo>
                  <a:lnTo>
                    <a:pt x="79" y="314"/>
                  </a:lnTo>
                  <a:lnTo>
                    <a:pt x="82" y="319"/>
                  </a:lnTo>
                  <a:lnTo>
                    <a:pt x="84" y="324"/>
                  </a:lnTo>
                  <a:lnTo>
                    <a:pt x="87" y="329"/>
                  </a:lnTo>
                  <a:lnTo>
                    <a:pt x="89" y="336"/>
                  </a:lnTo>
                  <a:lnTo>
                    <a:pt x="92" y="341"/>
                  </a:lnTo>
                  <a:lnTo>
                    <a:pt x="94" y="346"/>
                  </a:lnTo>
                  <a:lnTo>
                    <a:pt x="97" y="351"/>
                  </a:lnTo>
                  <a:lnTo>
                    <a:pt x="99" y="356"/>
                  </a:lnTo>
                  <a:lnTo>
                    <a:pt x="102" y="361"/>
                  </a:lnTo>
                  <a:lnTo>
                    <a:pt x="104" y="366"/>
                  </a:lnTo>
                  <a:lnTo>
                    <a:pt x="107" y="368"/>
                  </a:lnTo>
                  <a:lnTo>
                    <a:pt x="109" y="373"/>
                  </a:lnTo>
                  <a:lnTo>
                    <a:pt x="109" y="376"/>
                  </a:lnTo>
                  <a:lnTo>
                    <a:pt x="112" y="381"/>
                  </a:lnTo>
                  <a:lnTo>
                    <a:pt x="114" y="383"/>
                  </a:lnTo>
                  <a:lnTo>
                    <a:pt x="114" y="388"/>
                  </a:lnTo>
                  <a:lnTo>
                    <a:pt x="119" y="393"/>
                  </a:lnTo>
                  <a:lnTo>
                    <a:pt x="119" y="396"/>
                  </a:lnTo>
                  <a:lnTo>
                    <a:pt x="122" y="398"/>
                  </a:lnTo>
                  <a:lnTo>
                    <a:pt x="122" y="401"/>
                  </a:lnTo>
                  <a:lnTo>
                    <a:pt x="122" y="401"/>
                  </a:lnTo>
                  <a:lnTo>
                    <a:pt x="122" y="401"/>
                  </a:lnTo>
                  <a:lnTo>
                    <a:pt x="122" y="403"/>
                  </a:lnTo>
                  <a:lnTo>
                    <a:pt x="122" y="406"/>
                  </a:lnTo>
                  <a:lnTo>
                    <a:pt x="119" y="411"/>
                  </a:lnTo>
                  <a:lnTo>
                    <a:pt x="119" y="416"/>
                  </a:lnTo>
                  <a:lnTo>
                    <a:pt x="119" y="418"/>
                  </a:lnTo>
                  <a:lnTo>
                    <a:pt x="119" y="423"/>
                  </a:lnTo>
                  <a:lnTo>
                    <a:pt x="119" y="428"/>
                  </a:lnTo>
                  <a:lnTo>
                    <a:pt x="119" y="433"/>
                  </a:lnTo>
                  <a:lnTo>
                    <a:pt x="119" y="438"/>
                  </a:lnTo>
                  <a:lnTo>
                    <a:pt x="119" y="446"/>
                  </a:lnTo>
                  <a:lnTo>
                    <a:pt x="119" y="451"/>
                  </a:lnTo>
                  <a:lnTo>
                    <a:pt x="122" y="453"/>
                  </a:lnTo>
                  <a:lnTo>
                    <a:pt x="122" y="458"/>
                  </a:lnTo>
                  <a:lnTo>
                    <a:pt x="124" y="463"/>
                  </a:lnTo>
                  <a:lnTo>
                    <a:pt x="127" y="466"/>
                  </a:lnTo>
                  <a:lnTo>
                    <a:pt x="129" y="471"/>
                  </a:lnTo>
                  <a:lnTo>
                    <a:pt x="131" y="473"/>
                  </a:lnTo>
                  <a:lnTo>
                    <a:pt x="134" y="478"/>
                  </a:lnTo>
                  <a:lnTo>
                    <a:pt x="136" y="483"/>
                  </a:lnTo>
                  <a:lnTo>
                    <a:pt x="139" y="485"/>
                  </a:lnTo>
                  <a:lnTo>
                    <a:pt x="141" y="488"/>
                  </a:lnTo>
                  <a:lnTo>
                    <a:pt x="146" y="493"/>
                  </a:lnTo>
                  <a:lnTo>
                    <a:pt x="149" y="495"/>
                  </a:lnTo>
                  <a:lnTo>
                    <a:pt x="149" y="498"/>
                  </a:lnTo>
                  <a:lnTo>
                    <a:pt x="151" y="503"/>
                  </a:lnTo>
                  <a:lnTo>
                    <a:pt x="154" y="505"/>
                  </a:lnTo>
                  <a:lnTo>
                    <a:pt x="156" y="508"/>
                  </a:lnTo>
                  <a:lnTo>
                    <a:pt x="159" y="508"/>
                  </a:lnTo>
                  <a:lnTo>
                    <a:pt x="159" y="510"/>
                  </a:lnTo>
                  <a:lnTo>
                    <a:pt x="156" y="510"/>
                  </a:lnTo>
                  <a:lnTo>
                    <a:pt x="151" y="513"/>
                  </a:lnTo>
                  <a:lnTo>
                    <a:pt x="149" y="518"/>
                  </a:lnTo>
                  <a:lnTo>
                    <a:pt x="144" y="518"/>
                  </a:lnTo>
                  <a:lnTo>
                    <a:pt x="141" y="520"/>
                  </a:lnTo>
                  <a:lnTo>
                    <a:pt x="136" y="520"/>
                  </a:lnTo>
                  <a:lnTo>
                    <a:pt x="131" y="520"/>
                  </a:lnTo>
                  <a:lnTo>
                    <a:pt x="131" y="518"/>
                  </a:lnTo>
                  <a:lnTo>
                    <a:pt x="129" y="520"/>
                  </a:lnTo>
                  <a:lnTo>
                    <a:pt x="127" y="523"/>
                  </a:lnTo>
                  <a:lnTo>
                    <a:pt x="127" y="525"/>
                  </a:lnTo>
                  <a:lnTo>
                    <a:pt x="124" y="528"/>
                  </a:lnTo>
                  <a:lnTo>
                    <a:pt x="124" y="533"/>
                  </a:lnTo>
                  <a:lnTo>
                    <a:pt x="124" y="535"/>
                  </a:lnTo>
                  <a:lnTo>
                    <a:pt x="122" y="540"/>
                  </a:lnTo>
                  <a:lnTo>
                    <a:pt x="122" y="545"/>
                  </a:lnTo>
                  <a:lnTo>
                    <a:pt x="122" y="550"/>
                  </a:lnTo>
                  <a:lnTo>
                    <a:pt x="119" y="555"/>
                  </a:lnTo>
                  <a:lnTo>
                    <a:pt x="119" y="563"/>
                  </a:lnTo>
                  <a:lnTo>
                    <a:pt x="119" y="565"/>
                  </a:lnTo>
                  <a:lnTo>
                    <a:pt x="119" y="568"/>
                  </a:lnTo>
                  <a:lnTo>
                    <a:pt x="119" y="570"/>
                  </a:lnTo>
                  <a:lnTo>
                    <a:pt x="119" y="573"/>
                  </a:lnTo>
                  <a:lnTo>
                    <a:pt x="117" y="578"/>
                  </a:lnTo>
                  <a:lnTo>
                    <a:pt x="117" y="583"/>
                  </a:lnTo>
                  <a:lnTo>
                    <a:pt x="114" y="588"/>
                  </a:lnTo>
                  <a:lnTo>
                    <a:pt x="114" y="595"/>
                  </a:lnTo>
                  <a:lnTo>
                    <a:pt x="114" y="600"/>
                  </a:lnTo>
                  <a:lnTo>
                    <a:pt x="114" y="605"/>
                  </a:lnTo>
                  <a:lnTo>
                    <a:pt x="114" y="610"/>
                  </a:lnTo>
                  <a:lnTo>
                    <a:pt x="114" y="615"/>
                  </a:lnTo>
                  <a:lnTo>
                    <a:pt x="112" y="617"/>
                  </a:lnTo>
                  <a:lnTo>
                    <a:pt x="112" y="622"/>
                  </a:lnTo>
                  <a:lnTo>
                    <a:pt x="112" y="625"/>
                  </a:lnTo>
                  <a:lnTo>
                    <a:pt x="112" y="627"/>
                  </a:lnTo>
                  <a:lnTo>
                    <a:pt x="112" y="632"/>
                  </a:lnTo>
                  <a:lnTo>
                    <a:pt x="112" y="635"/>
                  </a:lnTo>
                  <a:lnTo>
                    <a:pt x="112" y="635"/>
                  </a:lnTo>
                  <a:lnTo>
                    <a:pt x="117" y="637"/>
                  </a:lnTo>
                  <a:lnTo>
                    <a:pt x="119" y="637"/>
                  </a:lnTo>
                  <a:lnTo>
                    <a:pt x="122" y="640"/>
                  </a:lnTo>
                  <a:lnTo>
                    <a:pt x="127" y="640"/>
                  </a:lnTo>
                  <a:lnTo>
                    <a:pt x="131" y="642"/>
                  </a:lnTo>
                  <a:lnTo>
                    <a:pt x="134" y="645"/>
                  </a:lnTo>
                  <a:lnTo>
                    <a:pt x="139" y="647"/>
                  </a:lnTo>
                  <a:lnTo>
                    <a:pt x="141" y="647"/>
                  </a:lnTo>
                  <a:lnTo>
                    <a:pt x="144" y="650"/>
                  </a:lnTo>
                  <a:lnTo>
                    <a:pt x="149" y="650"/>
                  </a:lnTo>
                  <a:lnTo>
                    <a:pt x="151" y="652"/>
                  </a:lnTo>
                  <a:lnTo>
                    <a:pt x="154" y="652"/>
                  </a:lnTo>
                  <a:lnTo>
                    <a:pt x="156" y="655"/>
                  </a:lnTo>
                  <a:lnTo>
                    <a:pt x="161" y="655"/>
                  </a:lnTo>
                  <a:lnTo>
                    <a:pt x="164" y="657"/>
                  </a:lnTo>
                  <a:lnTo>
                    <a:pt x="166" y="660"/>
                  </a:lnTo>
                  <a:lnTo>
                    <a:pt x="171" y="660"/>
                  </a:lnTo>
                  <a:lnTo>
                    <a:pt x="174" y="662"/>
                  </a:lnTo>
                  <a:lnTo>
                    <a:pt x="176" y="665"/>
                  </a:lnTo>
                  <a:lnTo>
                    <a:pt x="181" y="665"/>
                  </a:lnTo>
                  <a:lnTo>
                    <a:pt x="184" y="667"/>
                  </a:lnTo>
                  <a:lnTo>
                    <a:pt x="186" y="667"/>
                  </a:lnTo>
                  <a:lnTo>
                    <a:pt x="191" y="670"/>
                  </a:lnTo>
                  <a:lnTo>
                    <a:pt x="194" y="670"/>
                  </a:lnTo>
                  <a:lnTo>
                    <a:pt x="199" y="672"/>
                  </a:lnTo>
                  <a:lnTo>
                    <a:pt x="201" y="672"/>
                  </a:lnTo>
                  <a:lnTo>
                    <a:pt x="206" y="675"/>
                  </a:lnTo>
                  <a:lnTo>
                    <a:pt x="211" y="675"/>
                  </a:lnTo>
                  <a:lnTo>
                    <a:pt x="214" y="677"/>
                  </a:lnTo>
                  <a:lnTo>
                    <a:pt x="219" y="677"/>
                  </a:lnTo>
                  <a:lnTo>
                    <a:pt x="221" y="680"/>
                  </a:lnTo>
                  <a:lnTo>
                    <a:pt x="226" y="682"/>
                  </a:lnTo>
                  <a:lnTo>
                    <a:pt x="231" y="682"/>
                  </a:lnTo>
                  <a:lnTo>
                    <a:pt x="233" y="685"/>
                  </a:lnTo>
                  <a:lnTo>
                    <a:pt x="238" y="685"/>
                  </a:lnTo>
                  <a:lnTo>
                    <a:pt x="241" y="687"/>
                  </a:lnTo>
                  <a:lnTo>
                    <a:pt x="246" y="687"/>
                  </a:lnTo>
                  <a:lnTo>
                    <a:pt x="248" y="687"/>
                  </a:lnTo>
                  <a:lnTo>
                    <a:pt x="253" y="690"/>
                  </a:lnTo>
                  <a:lnTo>
                    <a:pt x="256" y="690"/>
                  </a:lnTo>
                  <a:lnTo>
                    <a:pt x="258" y="692"/>
                  </a:lnTo>
                  <a:lnTo>
                    <a:pt x="263" y="692"/>
                  </a:lnTo>
                  <a:lnTo>
                    <a:pt x="268" y="695"/>
                  </a:lnTo>
                  <a:lnTo>
                    <a:pt x="271" y="695"/>
                  </a:lnTo>
                  <a:lnTo>
                    <a:pt x="276" y="695"/>
                  </a:lnTo>
                  <a:lnTo>
                    <a:pt x="278" y="695"/>
                  </a:lnTo>
                  <a:lnTo>
                    <a:pt x="283" y="697"/>
                  </a:lnTo>
                  <a:lnTo>
                    <a:pt x="286" y="697"/>
                  </a:lnTo>
                  <a:lnTo>
                    <a:pt x="288" y="697"/>
                  </a:lnTo>
                  <a:lnTo>
                    <a:pt x="293" y="697"/>
                  </a:lnTo>
                  <a:lnTo>
                    <a:pt x="296" y="700"/>
                  </a:lnTo>
                  <a:lnTo>
                    <a:pt x="298" y="700"/>
                  </a:lnTo>
                  <a:lnTo>
                    <a:pt x="303" y="700"/>
                  </a:lnTo>
                  <a:lnTo>
                    <a:pt x="306" y="700"/>
                  </a:lnTo>
                  <a:lnTo>
                    <a:pt x="308" y="700"/>
                  </a:lnTo>
                  <a:lnTo>
                    <a:pt x="313" y="700"/>
                  </a:lnTo>
                  <a:lnTo>
                    <a:pt x="316" y="700"/>
                  </a:lnTo>
                  <a:lnTo>
                    <a:pt x="320" y="700"/>
                  </a:lnTo>
                  <a:lnTo>
                    <a:pt x="323" y="700"/>
                  </a:lnTo>
                  <a:lnTo>
                    <a:pt x="325" y="700"/>
                  </a:lnTo>
                  <a:lnTo>
                    <a:pt x="330" y="700"/>
                  </a:lnTo>
                  <a:lnTo>
                    <a:pt x="333" y="700"/>
                  </a:lnTo>
                  <a:lnTo>
                    <a:pt x="338" y="700"/>
                  </a:lnTo>
                  <a:lnTo>
                    <a:pt x="340" y="700"/>
                  </a:lnTo>
                  <a:lnTo>
                    <a:pt x="345" y="700"/>
                  </a:lnTo>
                  <a:lnTo>
                    <a:pt x="348" y="700"/>
                  </a:lnTo>
                  <a:lnTo>
                    <a:pt x="353" y="700"/>
                  </a:lnTo>
                  <a:lnTo>
                    <a:pt x="355" y="700"/>
                  </a:lnTo>
                  <a:lnTo>
                    <a:pt x="358" y="700"/>
                  </a:lnTo>
                  <a:lnTo>
                    <a:pt x="363" y="697"/>
                  </a:lnTo>
                  <a:lnTo>
                    <a:pt x="365" y="697"/>
                  </a:lnTo>
                  <a:lnTo>
                    <a:pt x="370" y="697"/>
                  </a:lnTo>
                  <a:lnTo>
                    <a:pt x="373" y="697"/>
                  </a:lnTo>
                  <a:lnTo>
                    <a:pt x="378" y="697"/>
                  </a:lnTo>
                  <a:lnTo>
                    <a:pt x="380" y="697"/>
                  </a:lnTo>
                  <a:lnTo>
                    <a:pt x="385" y="697"/>
                  </a:lnTo>
                  <a:lnTo>
                    <a:pt x="388" y="697"/>
                  </a:lnTo>
                  <a:lnTo>
                    <a:pt x="390" y="695"/>
                  </a:lnTo>
                  <a:lnTo>
                    <a:pt x="395" y="695"/>
                  </a:lnTo>
                  <a:lnTo>
                    <a:pt x="398" y="695"/>
                  </a:lnTo>
                  <a:lnTo>
                    <a:pt x="400" y="695"/>
                  </a:lnTo>
                  <a:lnTo>
                    <a:pt x="405" y="695"/>
                  </a:lnTo>
                  <a:lnTo>
                    <a:pt x="408" y="695"/>
                  </a:lnTo>
                  <a:lnTo>
                    <a:pt x="410" y="692"/>
                  </a:lnTo>
                  <a:lnTo>
                    <a:pt x="415" y="692"/>
                  </a:lnTo>
                  <a:lnTo>
                    <a:pt x="417" y="692"/>
                  </a:lnTo>
                  <a:lnTo>
                    <a:pt x="420" y="692"/>
                  </a:lnTo>
                  <a:lnTo>
                    <a:pt x="422" y="692"/>
                  </a:lnTo>
                  <a:lnTo>
                    <a:pt x="425" y="690"/>
                  </a:lnTo>
                  <a:lnTo>
                    <a:pt x="427" y="690"/>
                  </a:lnTo>
                  <a:lnTo>
                    <a:pt x="432" y="690"/>
                  </a:lnTo>
                  <a:lnTo>
                    <a:pt x="437" y="690"/>
                  </a:lnTo>
                  <a:lnTo>
                    <a:pt x="442" y="687"/>
                  </a:lnTo>
                  <a:lnTo>
                    <a:pt x="445" y="687"/>
                  </a:lnTo>
                  <a:lnTo>
                    <a:pt x="450" y="687"/>
                  </a:lnTo>
                  <a:lnTo>
                    <a:pt x="452" y="685"/>
                  </a:lnTo>
                  <a:lnTo>
                    <a:pt x="457" y="685"/>
                  </a:lnTo>
                  <a:lnTo>
                    <a:pt x="460" y="685"/>
                  </a:lnTo>
                  <a:lnTo>
                    <a:pt x="462" y="685"/>
                  </a:lnTo>
                  <a:lnTo>
                    <a:pt x="467" y="685"/>
                  </a:lnTo>
                  <a:lnTo>
                    <a:pt x="467" y="685"/>
                  </a:lnTo>
                  <a:lnTo>
                    <a:pt x="457" y="346"/>
                  </a:lnTo>
                  <a:lnTo>
                    <a:pt x="457" y="344"/>
                  </a:lnTo>
                  <a:lnTo>
                    <a:pt x="460" y="344"/>
                  </a:lnTo>
                  <a:lnTo>
                    <a:pt x="460" y="341"/>
                  </a:lnTo>
                  <a:lnTo>
                    <a:pt x="465" y="339"/>
                  </a:lnTo>
                  <a:lnTo>
                    <a:pt x="467" y="336"/>
                  </a:lnTo>
                  <a:lnTo>
                    <a:pt x="472" y="334"/>
                  </a:lnTo>
                  <a:lnTo>
                    <a:pt x="477" y="329"/>
                  </a:lnTo>
                  <a:lnTo>
                    <a:pt x="480" y="326"/>
                  </a:lnTo>
                  <a:lnTo>
                    <a:pt x="485" y="324"/>
                  </a:lnTo>
                  <a:lnTo>
                    <a:pt x="490" y="321"/>
                  </a:lnTo>
                  <a:lnTo>
                    <a:pt x="495" y="319"/>
                  </a:lnTo>
                  <a:lnTo>
                    <a:pt x="500" y="319"/>
                  </a:lnTo>
                  <a:lnTo>
                    <a:pt x="502" y="316"/>
                  </a:lnTo>
                  <a:lnTo>
                    <a:pt x="505" y="316"/>
                  </a:lnTo>
                  <a:lnTo>
                    <a:pt x="507" y="319"/>
                  </a:lnTo>
                  <a:lnTo>
                    <a:pt x="509" y="321"/>
                  </a:lnTo>
                  <a:lnTo>
                    <a:pt x="509" y="324"/>
                  </a:lnTo>
                  <a:lnTo>
                    <a:pt x="509" y="326"/>
                  </a:lnTo>
                  <a:lnTo>
                    <a:pt x="507" y="331"/>
                  </a:lnTo>
                  <a:lnTo>
                    <a:pt x="507" y="334"/>
                  </a:lnTo>
                  <a:lnTo>
                    <a:pt x="505" y="339"/>
                  </a:lnTo>
                  <a:lnTo>
                    <a:pt x="502" y="344"/>
                  </a:lnTo>
                  <a:lnTo>
                    <a:pt x="500" y="346"/>
                  </a:lnTo>
                  <a:lnTo>
                    <a:pt x="497" y="351"/>
                  </a:lnTo>
                  <a:lnTo>
                    <a:pt x="495" y="354"/>
                  </a:lnTo>
                  <a:lnTo>
                    <a:pt x="492" y="359"/>
                  </a:lnTo>
                  <a:lnTo>
                    <a:pt x="490" y="361"/>
                  </a:lnTo>
                  <a:lnTo>
                    <a:pt x="487" y="366"/>
                  </a:lnTo>
                  <a:lnTo>
                    <a:pt x="485" y="368"/>
                  </a:lnTo>
                  <a:lnTo>
                    <a:pt x="485" y="371"/>
                  </a:lnTo>
                  <a:lnTo>
                    <a:pt x="497" y="685"/>
                  </a:lnTo>
                  <a:lnTo>
                    <a:pt x="497" y="685"/>
                  </a:lnTo>
                  <a:lnTo>
                    <a:pt x="500" y="685"/>
                  </a:lnTo>
                  <a:lnTo>
                    <a:pt x="500" y="685"/>
                  </a:lnTo>
                  <a:lnTo>
                    <a:pt x="502" y="685"/>
                  </a:lnTo>
                  <a:lnTo>
                    <a:pt x="505" y="685"/>
                  </a:lnTo>
                  <a:lnTo>
                    <a:pt x="509" y="685"/>
                  </a:lnTo>
                  <a:lnTo>
                    <a:pt x="512" y="685"/>
                  </a:lnTo>
                  <a:lnTo>
                    <a:pt x="514" y="685"/>
                  </a:lnTo>
                  <a:lnTo>
                    <a:pt x="519" y="685"/>
                  </a:lnTo>
                  <a:lnTo>
                    <a:pt x="524" y="685"/>
                  </a:lnTo>
                  <a:lnTo>
                    <a:pt x="529" y="685"/>
                  </a:lnTo>
                  <a:lnTo>
                    <a:pt x="532" y="685"/>
                  </a:lnTo>
                  <a:lnTo>
                    <a:pt x="537" y="685"/>
                  </a:lnTo>
                  <a:lnTo>
                    <a:pt x="542" y="687"/>
                  </a:lnTo>
                  <a:lnTo>
                    <a:pt x="547" y="685"/>
                  </a:lnTo>
                  <a:lnTo>
                    <a:pt x="552" y="685"/>
                  </a:lnTo>
                  <a:lnTo>
                    <a:pt x="557" y="685"/>
                  </a:lnTo>
                  <a:lnTo>
                    <a:pt x="564" y="685"/>
                  </a:lnTo>
                  <a:lnTo>
                    <a:pt x="569" y="685"/>
                  </a:lnTo>
                  <a:lnTo>
                    <a:pt x="574" y="685"/>
                  </a:lnTo>
                  <a:lnTo>
                    <a:pt x="579" y="685"/>
                  </a:lnTo>
                  <a:lnTo>
                    <a:pt x="584" y="685"/>
                  </a:lnTo>
                  <a:lnTo>
                    <a:pt x="592" y="685"/>
                  </a:lnTo>
                  <a:lnTo>
                    <a:pt x="597" y="685"/>
                  </a:lnTo>
                  <a:lnTo>
                    <a:pt x="601" y="685"/>
                  </a:lnTo>
                  <a:lnTo>
                    <a:pt x="606" y="685"/>
                  </a:lnTo>
                  <a:lnTo>
                    <a:pt x="611" y="682"/>
                  </a:lnTo>
                  <a:lnTo>
                    <a:pt x="616" y="682"/>
                  </a:lnTo>
                  <a:lnTo>
                    <a:pt x="621" y="682"/>
                  </a:lnTo>
                  <a:lnTo>
                    <a:pt x="626" y="682"/>
                  </a:lnTo>
                  <a:lnTo>
                    <a:pt x="629" y="680"/>
                  </a:lnTo>
                  <a:lnTo>
                    <a:pt x="634" y="677"/>
                  </a:lnTo>
                  <a:lnTo>
                    <a:pt x="639" y="675"/>
                  </a:lnTo>
                  <a:lnTo>
                    <a:pt x="644" y="675"/>
                  </a:lnTo>
                  <a:lnTo>
                    <a:pt x="649" y="672"/>
                  </a:lnTo>
                  <a:lnTo>
                    <a:pt x="656" y="670"/>
                  </a:lnTo>
                  <a:lnTo>
                    <a:pt x="659" y="667"/>
                  </a:lnTo>
                  <a:lnTo>
                    <a:pt x="661" y="667"/>
                  </a:lnTo>
                  <a:lnTo>
                    <a:pt x="664" y="665"/>
                  </a:lnTo>
                  <a:lnTo>
                    <a:pt x="669" y="665"/>
                  </a:lnTo>
                  <a:lnTo>
                    <a:pt x="671" y="662"/>
                  </a:lnTo>
                  <a:lnTo>
                    <a:pt x="674" y="660"/>
                  </a:lnTo>
                  <a:lnTo>
                    <a:pt x="676" y="660"/>
                  </a:lnTo>
                  <a:lnTo>
                    <a:pt x="681" y="657"/>
                  </a:lnTo>
                  <a:lnTo>
                    <a:pt x="684" y="655"/>
                  </a:lnTo>
                  <a:lnTo>
                    <a:pt x="686" y="655"/>
                  </a:lnTo>
                  <a:lnTo>
                    <a:pt x="689" y="652"/>
                  </a:lnTo>
                  <a:lnTo>
                    <a:pt x="694" y="650"/>
                  </a:lnTo>
                  <a:lnTo>
                    <a:pt x="696" y="650"/>
                  </a:lnTo>
                  <a:lnTo>
                    <a:pt x="698" y="647"/>
                  </a:lnTo>
                  <a:lnTo>
                    <a:pt x="701" y="645"/>
                  </a:lnTo>
                  <a:lnTo>
                    <a:pt x="706" y="645"/>
                  </a:lnTo>
                  <a:lnTo>
                    <a:pt x="708" y="642"/>
                  </a:lnTo>
                  <a:lnTo>
                    <a:pt x="711" y="640"/>
                  </a:lnTo>
                  <a:lnTo>
                    <a:pt x="713" y="640"/>
                  </a:lnTo>
                  <a:lnTo>
                    <a:pt x="718" y="637"/>
                  </a:lnTo>
                  <a:lnTo>
                    <a:pt x="721" y="635"/>
                  </a:lnTo>
                  <a:lnTo>
                    <a:pt x="723" y="635"/>
                  </a:lnTo>
                  <a:lnTo>
                    <a:pt x="726" y="632"/>
                  </a:lnTo>
                  <a:lnTo>
                    <a:pt x="728" y="630"/>
                  </a:lnTo>
                  <a:lnTo>
                    <a:pt x="733" y="627"/>
                  </a:lnTo>
                  <a:lnTo>
                    <a:pt x="741" y="625"/>
                  </a:lnTo>
                  <a:lnTo>
                    <a:pt x="746" y="622"/>
                  </a:lnTo>
                  <a:lnTo>
                    <a:pt x="751" y="617"/>
                  </a:lnTo>
                  <a:lnTo>
                    <a:pt x="753" y="615"/>
                  </a:lnTo>
                  <a:lnTo>
                    <a:pt x="758" y="612"/>
                  </a:lnTo>
                  <a:lnTo>
                    <a:pt x="761" y="610"/>
                  </a:lnTo>
                  <a:lnTo>
                    <a:pt x="766" y="607"/>
                  </a:lnTo>
                  <a:lnTo>
                    <a:pt x="768" y="607"/>
                  </a:lnTo>
                  <a:lnTo>
                    <a:pt x="771" y="605"/>
                  </a:lnTo>
                  <a:lnTo>
                    <a:pt x="776" y="602"/>
                  </a:lnTo>
                  <a:lnTo>
                    <a:pt x="776" y="602"/>
                  </a:lnTo>
                  <a:lnTo>
                    <a:pt x="753" y="466"/>
                  </a:lnTo>
                  <a:lnTo>
                    <a:pt x="751" y="466"/>
                  </a:lnTo>
                  <a:lnTo>
                    <a:pt x="748" y="468"/>
                  </a:lnTo>
                  <a:lnTo>
                    <a:pt x="743" y="471"/>
                  </a:lnTo>
                  <a:lnTo>
                    <a:pt x="741" y="473"/>
                  </a:lnTo>
                  <a:lnTo>
                    <a:pt x="738" y="473"/>
                  </a:lnTo>
                  <a:lnTo>
                    <a:pt x="736" y="476"/>
                  </a:lnTo>
                  <a:lnTo>
                    <a:pt x="733" y="478"/>
                  </a:lnTo>
                  <a:lnTo>
                    <a:pt x="731" y="478"/>
                  </a:lnTo>
                  <a:lnTo>
                    <a:pt x="728" y="478"/>
                  </a:lnTo>
                  <a:lnTo>
                    <a:pt x="726" y="478"/>
                  </a:lnTo>
                  <a:lnTo>
                    <a:pt x="726" y="478"/>
                  </a:lnTo>
                  <a:lnTo>
                    <a:pt x="726" y="476"/>
                  </a:lnTo>
                  <a:lnTo>
                    <a:pt x="726" y="473"/>
                  </a:lnTo>
                  <a:lnTo>
                    <a:pt x="728" y="471"/>
                  </a:lnTo>
                  <a:lnTo>
                    <a:pt x="728" y="466"/>
                  </a:lnTo>
                  <a:lnTo>
                    <a:pt x="731" y="461"/>
                  </a:lnTo>
                  <a:lnTo>
                    <a:pt x="733" y="458"/>
                  </a:lnTo>
                  <a:lnTo>
                    <a:pt x="733" y="453"/>
                  </a:lnTo>
                  <a:lnTo>
                    <a:pt x="733" y="451"/>
                  </a:lnTo>
                  <a:lnTo>
                    <a:pt x="736" y="448"/>
                  </a:lnTo>
                  <a:lnTo>
                    <a:pt x="736" y="446"/>
                  </a:lnTo>
                  <a:lnTo>
                    <a:pt x="738" y="441"/>
                  </a:lnTo>
                  <a:lnTo>
                    <a:pt x="738" y="438"/>
                  </a:lnTo>
                  <a:lnTo>
                    <a:pt x="741" y="433"/>
                  </a:lnTo>
                  <a:lnTo>
                    <a:pt x="741" y="431"/>
                  </a:lnTo>
                  <a:lnTo>
                    <a:pt x="741" y="426"/>
                  </a:lnTo>
                  <a:lnTo>
                    <a:pt x="743" y="423"/>
                  </a:lnTo>
                  <a:lnTo>
                    <a:pt x="743" y="418"/>
                  </a:lnTo>
                  <a:lnTo>
                    <a:pt x="746" y="416"/>
                  </a:lnTo>
                  <a:lnTo>
                    <a:pt x="746" y="411"/>
                  </a:lnTo>
                  <a:lnTo>
                    <a:pt x="746" y="408"/>
                  </a:lnTo>
                  <a:lnTo>
                    <a:pt x="746" y="403"/>
                  </a:lnTo>
                  <a:lnTo>
                    <a:pt x="748" y="401"/>
                  </a:lnTo>
                  <a:lnTo>
                    <a:pt x="748" y="398"/>
                  </a:lnTo>
                  <a:lnTo>
                    <a:pt x="748" y="393"/>
                  </a:lnTo>
                  <a:lnTo>
                    <a:pt x="751" y="391"/>
                  </a:lnTo>
                  <a:lnTo>
                    <a:pt x="751" y="388"/>
                  </a:lnTo>
                  <a:lnTo>
                    <a:pt x="751" y="386"/>
                  </a:lnTo>
                  <a:lnTo>
                    <a:pt x="751" y="381"/>
                  </a:lnTo>
                  <a:lnTo>
                    <a:pt x="753" y="381"/>
                  </a:lnTo>
                  <a:lnTo>
                    <a:pt x="753" y="373"/>
                  </a:lnTo>
                  <a:lnTo>
                    <a:pt x="753" y="371"/>
                  </a:lnTo>
                  <a:lnTo>
                    <a:pt x="753" y="366"/>
                  </a:lnTo>
                  <a:lnTo>
                    <a:pt x="753" y="363"/>
                  </a:lnTo>
                  <a:lnTo>
                    <a:pt x="753" y="359"/>
                  </a:lnTo>
                  <a:lnTo>
                    <a:pt x="753" y="354"/>
                  </a:lnTo>
                  <a:lnTo>
                    <a:pt x="751" y="349"/>
                  </a:lnTo>
                  <a:lnTo>
                    <a:pt x="751" y="346"/>
                  </a:lnTo>
                  <a:lnTo>
                    <a:pt x="751" y="341"/>
                  </a:lnTo>
                  <a:lnTo>
                    <a:pt x="751" y="339"/>
                  </a:lnTo>
                  <a:lnTo>
                    <a:pt x="751" y="334"/>
                  </a:lnTo>
                  <a:lnTo>
                    <a:pt x="751" y="331"/>
                  </a:lnTo>
                  <a:lnTo>
                    <a:pt x="751" y="329"/>
                  </a:lnTo>
                  <a:lnTo>
                    <a:pt x="751" y="326"/>
                  </a:lnTo>
                  <a:lnTo>
                    <a:pt x="751" y="324"/>
                  </a:lnTo>
                  <a:lnTo>
                    <a:pt x="751" y="321"/>
                  </a:lnTo>
                  <a:lnTo>
                    <a:pt x="751" y="321"/>
                  </a:lnTo>
                  <a:lnTo>
                    <a:pt x="751" y="319"/>
                  </a:lnTo>
                  <a:lnTo>
                    <a:pt x="751" y="316"/>
                  </a:lnTo>
                  <a:lnTo>
                    <a:pt x="753" y="314"/>
                  </a:lnTo>
                  <a:lnTo>
                    <a:pt x="753" y="311"/>
                  </a:lnTo>
                  <a:lnTo>
                    <a:pt x="753" y="306"/>
                  </a:lnTo>
                  <a:lnTo>
                    <a:pt x="756" y="301"/>
                  </a:lnTo>
                  <a:lnTo>
                    <a:pt x="756" y="296"/>
                  </a:lnTo>
                  <a:lnTo>
                    <a:pt x="758" y="291"/>
                  </a:lnTo>
                  <a:lnTo>
                    <a:pt x="758" y="289"/>
                  </a:lnTo>
                  <a:lnTo>
                    <a:pt x="758" y="286"/>
                  </a:lnTo>
                  <a:lnTo>
                    <a:pt x="761" y="284"/>
                  </a:lnTo>
                  <a:lnTo>
                    <a:pt x="761" y="279"/>
                  </a:lnTo>
                  <a:lnTo>
                    <a:pt x="761" y="276"/>
                  </a:lnTo>
                  <a:lnTo>
                    <a:pt x="761" y="271"/>
                  </a:lnTo>
                  <a:lnTo>
                    <a:pt x="763" y="269"/>
                  </a:lnTo>
                  <a:lnTo>
                    <a:pt x="763" y="264"/>
                  </a:lnTo>
                  <a:lnTo>
                    <a:pt x="766" y="261"/>
                  </a:lnTo>
                  <a:lnTo>
                    <a:pt x="766" y="256"/>
                  </a:lnTo>
                  <a:lnTo>
                    <a:pt x="768" y="254"/>
                  </a:lnTo>
                  <a:lnTo>
                    <a:pt x="768" y="249"/>
                  </a:lnTo>
                  <a:lnTo>
                    <a:pt x="771" y="244"/>
                  </a:lnTo>
                  <a:lnTo>
                    <a:pt x="771" y="242"/>
                  </a:lnTo>
                  <a:lnTo>
                    <a:pt x="773" y="237"/>
                  </a:lnTo>
                  <a:lnTo>
                    <a:pt x="773" y="232"/>
                  </a:lnTo>
                  <a:lnTo>
                    <a:pt x="773" y="229"/>
                  </a:lnTo>
                  <a:lnTo>
                    <a:pt x="776" y="224"/>
                  </a:lnTo>
                  <a:lnTo>
                    <a:pt x="776" y="219"/>
                  </a:lnTo>
                  <a:lnTo>
                    <a:pt x="778" y="214"/>
                  </a:lnTo>
                  <a:lnTo>
                    <a:pt x="778" y="209"/>
                  </a:lnTo>
                  <a:lnTo>
                    <a:pt x="778" y="207"/>
                  </a:lnTo>
                  <a:lnTo>
                    <a:pt x="781" y="202"/>
                  </a:lnTo>
                  <a:lnTo>
                    <a:pt x="783" y="197"/>
                  </a:lnTo>
                  <a:lnTo>
                    <a:pt x="783" y="192"/>
                  </a:lnTo>
                  <a:lnTo>
                    <a:pt x="783" y="189"/>
                  </a:lnTo>
                  <a:lnTo>
                    <a:pt x="786" y="184"/>
                  </a:lnTo>
                  <a:lnTo>
                    <a:pt x="786" y="179"/>
                  </a:lnTo>
                  <a:lnTo>
                    <a:pt x="788" y="177"/>
                  </a:lnTo>
                  <a:lnTo>
                    <a:pt x="788" y="172"/>
                  </a:lnTo>
                  <a:lnTo>
                    <a:pt x="790" y="169"/>
                  </a:lnTo>
                  <a:lnTo>
                    <a:pt x="790" y="164"/>
                  </a:lnTo>
                  <a:lnTo>
                    <a:pt x="790" y="162"/>
                  </a:lnTo>
                  <a:lnTo>
                    <a:pt x="793" y="157"/>
                  </a:lnTo>
                  <a:lnTo>
                    <a:pt x="793" y="154"/>
                  </a:lnTo>
                  <a:lnTo>
                    <a:pt x="793" y="149"/>
                  </a:lnTo>
                  <a:lnTo>
                    <a:pt x="795" y="147"/>
                  </a:lnTo>
                  <a:lnTo>
                    <a:pt x="795" y="142"/>
                  </a:lnTo>
                  <a:lnTo>
                    <a:pt x="798" y="139"/>
                  </a:lnTo>
                  <a:lnTo>
                    <a:pt x="798" y="137"/>
                  </a:lnTo>
                  <a:lnTo>
                    <a:pt x="798" y="134"/>
                  </a:lnTo>
                  <a:lnTo>
                    <a:pt x="798" y="129"/>
                  </a:lnTo>
                  <a:lnTo>
                    <a:pt x="800" y="127"/>
                  </a:lnTo>
                  <a:lnTo>
                    <a:pt x="800" y="122"/>
                  </a:lnTo>
                  <a:lnTo>
                    <a:pt x="803" y="120"/>
                  </a:lnTo>
                  <a:lnTo>
                    <a:pt x="803" y="115"/>
                  </a:lnTo>
                  <a:lnTo>
                    <a:pt x="803" y="110"/>
                  </a:lnTo>
                  <a:lnTo>
                    <a:pt x="805" y="107"/>
                  </a:lnTo>
                  <a:lnTo>
                    <a:pt x="805" y="102"/>
                  </a:lnTo>
                  <a:lnTo>
                    <a:pt x="805" y="97"/>
                  </a:lnTo>
                  <a:lnTo>
                    <a:pt x="805" y="92"/>
                  </a:lnTo>
                  <a:lnTo>
                    <a:pt x="805" y="90"/>
                  </a:lnTo>
                  <a:lnTo>
                    <a:pt x="805" y="85"/>
                  </a:lnTo>
                  <a:lnTo>
                    <a:pt x="805" y="80"/>
                  </a:lnTo>
                  <a:lnTo>
                    <a:pt x="805" y="75"/>
                  </a:lnTo>
                  <a:lnTo>
                    <a:pt x="805" y="72"/>
                  </a:lnTo>
                  <a:lnTo>
                    <a:pt x="805" y="67"/>
                  </a:lnTo>
                  <a:lnTo>
                    <a:pt x="805" y="62"/>
                  </a:lnTo>
                  <a:lnTo>
                    <a:pt x="805" y="60"/>
                  </a:lnTo>
                  <a:lnTo>
                    <a:pt x="803" y="55"/>
                  </a:lnTo>
                  <a:lnTo>
                    <a:pt x="803" y="52"/>
                  </a:lnTo>
                  <a:lnTo>
                    <a:pt x="803" y="47"/>
                  </a:lnTo>
                  <a:lnTo>
                    <a:pt x="803" y="45"/>
                  </a:lnTo>
                  <a:lnTo>
                    <a:pt x="803" y="40"/>
                  </a:lnTo>
                  <a:lnTo>
                    <a:pt x="800" y="37"/>
                  </a:lnTo>
                  <a:lnTo>
                    <a:pt x="800" y="35"/>
                  </a:lnTo>
                  <a:lnTo>
                    <a:pt x="800" y="30"/>
                  </a:lnTo>
                  <a:lnTo>
                    <a:pt x="800" y="27"/>
                  </a:lnTo>
                  <a:lnTo>
                    <a:pt x="800" y="27"/>
                  </a:lnTo>
                  <a:lnTo>
                    <a:pt x="798" y="22"/>
                  </a:lnTo>
                  <a:lnTo>
                    <a:pt x="798" y="20"/>
                  </a:lnTo>
                  <a:lnTo>
                    <a:pt x="798" y="17"/>
                  </a:lnTo>
                  <a:lnTo>
                    <a:pt x="835" y="0"/>
                  </a:lnTo>
                  <a:lnTo>
                    <a:pt x="835" y="0"/>
                  </a:lnTo>
                  <a:lnTo>
                    <a:pt x="835" y="3"/>
                  </a:lnTo>
                  <a:lnTo>
                    <a:pt x="835" y="5"/>
                  </a:lnTo>
                  <a:lnTo>
                    <a:pt x="835" y="7"/>
                  </a:lnTo>
                  <a:lnTo>
                    <a:pt x="835" y="10"/>
                  </a:lnTo>
                  <a:lnTo>
                    <a:pt x="838" y="12"/>
                  </a:lnTo>
                  <a:lnTo>
                    <a:pt x="838" y="17"/>
                  </a:lnTo>
                  <a:lnTo>
                    <a:pt x="838" y="20"/>
                  </a:lnTo>
                  <a:lnTo>
                    <a:pt x="838" y="25"/>
                  </a:lnTo>
                  <a:lnTo>
                    <a:pt x="838" y="30"/>
                  </a:lnTo>
                  <a:lnTo>
                    <a:pt x="838" y="35"/>
                  </a:lnTo>
                  <a:lnTo>
                    <a:pt x="838" y="40"/>
                  </a:lnTo>
                  <a:lnTo>
                    <a:pt x="838" y="42"/>
                  </a:lnTo>
                  <a:lnTo>
                    <a:pt x="838" y="45"/>
                  </a:lnTo>
                  <a:lnTo>
                    <a:pt x="838" y="47"/>
                  </a:lnTo>
                  <a:lnTo>
                    <a:pt x="838" y="52"/>
                  </a:lnTo>
                  <a:lnTo>
                    <a:pt x="838" y="55"/>
                  </a:lnTo>
                  <a:lnTo>
                    <a:pt x="838" y="57"/>
                  </a:lnTo>
                  <a:lnTo>
                    <a:pt x="838" y="60"/>
                  </a:lnTo>
                  <a:lnTo>
                    <a:pt x="838" y="65"/>
                  </a:lnTo>
                  <a:lnTo>
                    <a:pt x="838" y="67"/>
                  </a:lnTo>
                  <a:lnTo>
                    <a:pt x="838" y="70"/>
                  </a:lnTo>
                  <a:lnTo>
                    <a:pt x="838" y="72"/>
                  </a:lnTo>
                  <a:lnTo>
                    <a:pt x="838" y="77"/>
                  </a:lnTo>
                  <a:lnTo>
                    <a:pt x="838" y="80"/>
                  </a:lnTo>
                  <a:lnTo>
                    <a:pt x="838" y="82"/>
                  </a:lnTo>
                  <a:lnTo>
                    <a:pt x="838" y="85"/>
                  </a:lnTo>
                  <a:lnTo>
                    <a:pt x="838" y="90"/>
                  </a:lnTo>
                  <a:lnTo>
                    <a:pt x="838" y="92"/>
                  </a:lnTo>
                  <a:lnTo>
                    <a:pt x="838" y="97"/>
                  </a:lnTo>
                  <a:lnTo>
                    <a:pt x="838" y="100"/>
                  </a:lnTo>
                  <a:lnTo>
                    <a:pt x="838" y="105"/>
                  </a:lnTo>
                  <a:lnTo>
                    <a:pt x="835" y="107"/>
                  </a:lnTo>
                  <a:lnTo>
                    <a:pt x="835" y="110"/>
                  </a:lnTo>
                  <a:lnTo>
                    <a:pt x="835" y="115"/>
                  </a:lnTo>
                  <a:lnTo>
                    <a:pt x="835" y="117"/>
                  </a:lnTo>
                  <a:lnTo>
                    <a:pt x="835" y="122"/>
                  </a:lnTo>
                  <a:lnTo>
                    <a:pt x="835" y="124"/>
                  </a:lnTo>
                  <a:lnTo>
                    <a:pt x="835" y="127"/>
                  </a:lnTo>
                  <a:lnTo>
                    <a:pt x="835" y="132"/>
                  </a:lnTo>
                  <a:lnTo>
                    <a:pt x="835" y="134"/>
                  </a:lnTo>
                  <a:lnTo>
                    <a:pt x="835" y="139"/>
                  </a:lnTo>
                  <a:lnTo>
                    <a:pt x="835" y="142"/>
                  </a:lnTo>
                  <a:lnTo>
                    <a:pt x="835" y="147"/>
                  </a:lnTo>
                  <a:lnTo>
                    <a:pt x="833" y="149"/>
                  </a:lnTo>
                  <a:lnTo>
                    <a:pt x="833" y="152"/>
                  </a:lnTo>
                  <a:lnTo>
                    <a:pt x="833" y="157"/>
                  </a:lnTo>
                  <a:lnTo>
                    <a:pt x="833" y="159"/>
                  </a:lnTo>
                  <a:lnTo>
                    <a:pt x="833" y="164"/>
                  </a:lnTo>
                  <a:lnTo>
                    <a:pt x="833" y="167"/>
                  </a:lnTo>
                  <a:lnTo>
                    <a:pt x="830" y="169"/>
                  </a:lnTo>
                  <a:lnTo>
                    <a:pt x="830" y="174"/>
                  </a:lnTo>
                  <a:lnTo>
                    <a:pt x="830" y="177"/>
                  </a:lnTo>
                  <a:lnTo>
                    <a:pt x="830" y="179"/>
                  </a:lnTo>
                  <a:lnTo>
                    <a:pt x="830" y="184"/>
                  </a:lnTo>
                  <a:lnTo>
                    <a:pt x="830" y="189"/>
                  </a:lnTo>
                  <a:lnTo>
                    <a:pt x="828" y="192"/>
                  </a:lnTo>
                  <a:lnTo>
                    <a:pt x="828" y="194"/>
                  </a:lnTo>
                  <a:lnTo>
                    <a:pt x="825" y="199"/>
                  </a:lnTo>
                  <a:lnTo>
                    <a:pt x="825" y="202"/>
                  </a:lnTo>
                  <a:lnTo>
                    <a:pt x="825" y="207"/>
                  </a:lnTo>
                  <a:lnTo>
                    <a:pt x="825" y="209"/>
                  </a:lnTo>
                  <a:lnTo>
                    <a:pt x="823" y="214"/>
                  </a:lnTo>
                  <a:lnTo>
                    <a:pt x="823" y="217"/>
                  </a:lnTo>
                  <a:lnTo>
                    <a:pt x="820" y="222"/>
                  </a:lnTo>
                  <a:lnTo>
                    <a:pt x="820" y="224"/>
                  </a:lnTo>
                  <a:lnTo>
                    <a:pt x="818" y="229"/>
                  </a:lnTo>
                  <a:lnTo>
                    <a:pt x="818" y="232"/>
                  </a:lnTo>
                  <a:lnTo>
                    <a:pt x="818" y="237"/>
                  </a:lnTo>
                  <a:lnTo>
                    <a:pt x="815" y="239"/>
                  </a:lnTo>
                  <a:lnTo>
                    <a:pt x="815" y="244"/>
                  </a:lnTo>
                  <a:lnTo>
                    <a:pt x="813" y="246"/>
                  </a:lnTo>
                  <a:lnTo>
                    <a:pt x="813" y="249"/>
                  </a:lnTo>
                  <a:lnTo>
                    <a:pt x="810" y="254"/>
                  </a:lnTo>
                  <a:lnTo>
                    <a:pt x="810" y="256"/>
                  </a:lnTo>
                  <a:lnTo>
                    <a:pt x="808" y="261"/>
                  </a:lnTo>
                  <a:lnTo>
                    <a:pt x="808" y="264"/>
                  </a:lnTo>
                  <a:lnTo>
                    <a:pt x="805" y="266"/>
                  </a:lnTo>
                  <a:lnTo>
                    <a:pt x="805" y="271"/>
                  </a:lnTo>
                  <a:lnTo>
                    <a:pt x="805" y="274"/>
                  </a:lnTo>
                  <a:lnTo>
                    <a:pt x="803" y="276"/>
                  </a:lnTo>
                  <a:lnTo>
                    <a:pt x="803" y="281"/>
                  </a:lnTo>
                  <a:lnTo>
                    <a:pt x="800" y="284"/>
                  </a:lnTo>
                  <a:lnTo>
                    <a:pt x="800" y="286"/>
                  </a:lnTo>
                  <a:lnTo>
                    <a:pt x="798" y="289"/>
                  </a:lnTo>
                  <a:lnTo>
                    <a:pt x="798" y="294"/>
                  </a:lnTo>
                  <a:lnTo>
                    <a:pt x="795" y="296"/>
                  </a:lnTo>
                  <a:lnTo>
                    <a:pt x="795" y="299"/>
                  </a:lnTo>
                  <a:lnTo>
                    <a:pt x="793" y="304"/>
                  </a:lnTo>
                  <a:lnTo>
                    <a:pt x="790" y="311"/>
                  </a:lnTo>
                  <a:lnTo>
                    <a:pt x="788" y="314"/>
                  </a:lnTo>
                  <a:lnTo>
                    <a:pt x="788" y="319"/>
                  </a:lnTo>
                  <a:lnTo>
                    <a:pt x="786" y="324"/>
                  </a:lnTo>
                  <a:lnTo>
                    <a:pt x="786" y="326"/>
                  </a:lnTo>
                  <a:lnTo>
                    <a:pt x="783" y="331"/>
                  </a:lnTo>
                  <a:lnTo>
                    <a:pt x="783" y="334"/>
                  </a:lnTo>
                  <a:lnTo>
                    <a:pt x="781" y="336"/>
                  </a:lnTo>
                  <a:lnTo>
                    <a:pt x="781" y="339"/>
                  </a:lnTo>
                  <a:lnTo>
                    <a:pt x="781" y="341"/>
                  </a:lnTo>
                  <a:lnTo>
                    <a:pt x="783" y="344"/>
                  </a:lnTo>
                  <a:lnTo>
                    <a:pt x="783" y="346"/>
                  </a:lnTo>
                  <a:lnTo>
                    <a:pt x="783" y="349"/>
                  </a:lnTo>
                  <a:lnTo>
                    <a:pt x="781" y="354"/>
                  </a:lnTo>
                  <a:lnTo>
                    <a:pt x="781" y="356"/>
                  </a:lnTo>
                  <a:lnTo>
                    <a:pt x="781" y="359"/>
                  </a:lnTo>
                  <a:lnTo>
                    <a:pt x="781" y="363"/>
                  </a:lnTo>
                  <a:lnTo>
                    <a:pt x="778" y="368"/>
                  </a:lnTo>
                  <a:lnTo>
                    <a:pt x="778" y="373"/>
                  </a:lnTo>
                  <a:lnTo>
                    <a:pt x="778" y="376"/>
                  </a:lnTo>
                  <a:lnTo>
                    <a:pt x="778" y="381"/>
                  </a:lnTo>
                  <a:lnTo>
                    <a:pt x="778" y="386"/>
                  </a:lnTo>
                  <a:lnTo>
                    <a:pt x="778" y="391"/>
                  </a:lnTo>
                  <a:lnTo>
                    <a:pt x="776" y="396"/>
                  </a:lnTo>
                  <a:lnTo>
                    <a:pt x="776" y="403"/>
                  </a:lnTo>
                  <a:lnTo>
                    <a:pt x="776" y="406"/>
                  </a:lnTo>
                  <a:lnTo>
                    <a:pt x="776" y="411"/>
                  </a:lnTo>
                  <a:lnTo>
                    <a:pt x="773" y="416"/>
                  </a:lnTo>
                  <a:lnTo>
                    <a:pt x="773" y="421"/>
                  </a:lnTo>
                  <a:lnTo>
                    <a:pt x="773" y="426"/>
                  </a:lnTo>
                  <a:lnTo>
                    <a:pt x="773" y="431"/>
                  </a:lnTo>
                  <a:lnTo>
                    <a:pt x="771" y="433"/>
                  </a:lnTo>
                  <a:lnTo>
                    <a:pt x="771" y="438"/>
                  </a:lnTo>
                  <a:lnTo>
                    <a:pt x="771" y="441"/>
                  </a:lnTo>
                  <a:lnTo>
                    <a:pt x="768" y="446"/>
                  </a:lnTo>
                  <a:lnTo>
                    <a:pt x="768" y="448"/>
                  </a:lnTo>
                  <a:lnTo>
                    <a:pt x="768" y="451"/>
                  </a:lnTo>
                  <a:lnTo>
                    <a:pt x="768" y="453"/>
                  </a:lnTo>
                  <a:lnTo>
                    <a:pt x="768" y="456"/>
                  </a:lnTo>
                  <a:lnTo>
                    <a:pt x="805" y="607"/>
                  </a:lnTo>
                  <a:lnTo>
                    <a:pt x="805" y="607"/>
                  </a:lnTo>
                  <a:lnTo>
                    <a:pt x="803" y="610"/>
                  </a:lnTo>
                  <a:lnTo>
                    <a:pt x="798" y="612"/>
                  </a:lnTo>
                  <a:lnTo>
                    <a:pt x="795" y="617"/>
                  </a:lnTo>
                  <a:lnTo>
                    <a:pt x="790" y="620"/>
                  </a:lnTo>
                  <a:lnTo>
                    <a:pt x="788" y="622"/>
                  </a:lnTo>
                  <a:lnTo>
                    <a:pt x="786" y="625"/>
                  </a:lnTo>
                  <a:lnTo>
                    <a:pt x="783" y="630"/>
                  </a:lnTo>
                  <a:lnTo>
                    <a:pt x="778" y="632"/>
                  </a:lnTo>
                  <a:lnTo>
                    <a:pt x="776" y="635"/>
                  </a:lnTo>
                  <a:lnTo>
                    <a:pt x="771" y="637"/>
                  </a:lnTo>
                  <a:lnTo>
                    <a:pt x="768" y="642"/>
                  </a:lnTo>
                  <a:lnTo>
                    <a:pt x="763" y="645"/>
                  </a:lnTo>
                  <a:lnTo>
                    <a:pt x="758" y="647"/>
                  </a:lnTo>
                  <a:lnTo>
                    <a:pt x="756" y="652"/>
                  </a:lnTo>
                  <a:lnTo>
                    <a:pt x="751" y="655"/>
                  </a:lnTo>
                  <a:lnTo>
                    <a:pt x="746" y="657"/>
                  </a:lnTo>
                  <a:lnTo>
                    <a:pt x="741" y="662"/>
                  </a:lnTo>
                  <a:lnTo>
                    <a:pt x="736" y="665"/>
                  </a:lnTo>
                  <a:lnTo>
                    <a:pt x="733" y="667"/>
                  </a:lnTo>
                  <a:lnTo>
                    <a:pt x="728" y="670"/>
                  </a:lnTo>
                  <a:lnTo>
                    <a:pt x="723" y="675"/>
                  </a:lnTo>
                  <a:lnTo>
                    <a:pt x="718" y="675"/>
                  </a:lnTo>
                  <a:lnTo>
                    <a:pt x="716" y="677"/>
                  </a:lnTo>
                  <a:lnTo>
                    <a:pt x="711" y="680"/>
                  </a:lnTo>
                  <a:lnTo>
                    <a:pt x="706" y="682"/>
                  </a:lnTo>
                  <a:lnTo>
                    <a:pt x="703" y="685"/>
                  </a:lnTo>
                  <a:lnTo>
                    <a:pt x="698" y="687"/>
                  </a:lnTo>
                  <a:lnTo>
                    <a:pt x="694" y="687"/>
                  </a:lnTo>
                  <a:lnTo>
                    <a:pt x="689" y="690"/>
                  </a:lnTo>
                  <a:lnTo>
                    <a:pt x="684" y="692"/>
                  </a:lnTo>
                  <a:lnTo>
                    <a:pt x="681" y="695"/>
                  </a:lnTo>
                  <a:lnTo>
                    <a:pt x="674" y="697"/>
                  </a:lnTo>
                  <a:lnTo>
                    <a:pt x="669" y="700"/>
                  </a:lnTo>
                  <a:lnTo>
                    <a:pt x="664" y="705"/>
                  </a:lnTo>
                  <a:lnTo>
                    <a:pt x="659" y="707"/>
                  </a:lnTo>
                  <a:lnTo>
                    <a:pt x="656" y="710"/>
                  </a:lnTo>
                  <a:lnTo>
                    <a:pt x="651" y="712"/>
                  </a:lnTo>
                  <a:lnTo>
                    <a:pt x="649" y="714"/>
                  </a:lnTo>
                  <a:lnTo>
                    <a:pt x="646" y="714"/>
                  </a:lnTo>
                  <a:lnTo>
                    <a:pt x="641" y="719"/>
                  </a:lnTo>
                  <a:lnTo>
                    <a:pt x="636" y="724"/>
                  </a:lnTo>
                  <a:lnTo>
                    <a:pt x="631" y="727"/>
                  </a:lnTo>
                  <a:lnTo>
                    <a:pt x="629" y="729"/>
                  </a:lnTo>
                  <a:lnTo>
                    <a:pt x="626" y="729"/>
                  </a:lnTo>
                  <a:lnTo>
                    <a:pt x="624" y="734"/>
                  </a:lnTo>
                  <a:lnTo>
                    <a:pt x="619" y="737"/>
                  </a:lnTo>
                  <a:lnTo>
                    <a:pt x="614" y="742"/>
                  </a:lnTo>
                  <a:lnTo>
                    <a:pt x="609" y="747"/>
                  </a:lnTo>
                  <a:lnTo>
                    <a:pt x="601" y="749"/>
                  </a:lnTo>
                  <a:lnTo>
                    <a:pt x="599" y="754"/>
                  </a:lnTo>
                  <a:lnTo>
                    <a:pt x="594" y="757"/>
                  </a:lnTo>
                  <a:lnTo>
                    <a:pt x="589" y="762"/>
                  </a:lnTo>
                  <a:lnTo>
                    <a:pt x="584" y="764"/>
                  </a:lnTo>
                  <a:lnTo>
                    <a:pt x="582" y="767"/>
                  </a:lnTo>
                  <a:lnTo>
                    <a:pt x="577" y="769"/>
                  </a:lnTo>
                  <a:lnTo>
                    <a:pt x="574" y="772"/>
                  </a:lnTo>
                  <a:lnTo>
                    <a:pt x="572" y="772"/>
                  </a:lnTo>
                  <a:lnTo>
                    <a:pt x="567" y="772"/>
                  </a:lnTo>
                  <a:lnTo>
                    <a:pt x="567" y="774"/>
                  </a:lnTo>
                  <a:lnTo>
                    <a:pt x="564" y="772"/>
                  </a:lnTo>
                  <a:lnTo>
                    <a:pt x="564" y="769"/>
                  </a:lnTo>
                  <a:lnTo>
                    <a:pt x="564" y="764"/>
                  </a:lnTo>
                  <a:lnTo>
                    <a:pt x="567" y="759"/>
                  </a:lnTo>
                  <a:lnTo>
                    <a:pt x="569" y="754"/>
                  </a:lnTo>
                  <a:lnTo>
                    <a:pt x="572" y="749"/>
                  </a:lnTo>
                  <a:lnTo>
                    <a:pt x="574" y="742"/>
                  </a:lnTo>
                  <a:lnTo>
                    <a:pt x="577" y="737"/>
                  </a:lnTo>
                  <a:lnTo>
                    <a:pt x="582" y="732"/>
                  </a:lnTo>
                  <a:lnTo>
                    <a:pt x="584" y="727"/>
                  </a:lnTo>
                  <a:lnTo>
                    <a:pt x="589" y="724"/>
                  </a:lnTo>
                  <a:lnTo>
                    <a:pt x="592" y="719"/>
                  </a:lnTo>
                  <a:lnTo>
                    <a:pt x="594" y="714"/>
                  </a:lnTo>
                  <a:lnTo>
                    <a:pt x="597" y="712"/>
                  </a:lnTo>
                  <a:lnTo>
                    <a:pt x="601" y="707"/>
                  </a:lnTo>
                  <a:lnTo>
                    <a:pt x="601" y="707"/>
                  </a:lnTo>
                  <a:lnTo>
                    <a:pt x="455" y="722"/>
                  </a:lnTo>
                  <a:lnTo>
                    <a:pt x="452" y="722"/>
                  </a:lnTo>
                  <a:lnTo>
                    <a:pt x="450" y="722"/>
                  </a:lnTo>
                  <a:lnTo>
                    <a:pt x="445" y="722"/>
                  </a:lnTo>
                  <a:lnTo>
                    <a:pt x="442" y="722"/>
                  </a:lnTo>
                  <a:lnTo>
                    <a:pt x="440" y="724"/>
                  </a:lnTo>
                  <a:lnTo>
                    <a:pt x="435" y="724"/>
                  </a:lnTo>
                  <a:lnTo>
                    <a:pt x="430" y="724"/>
                  </a:lnTo>
                  <a:lnTo>
                    <a:pt x="425" y="724"/>
                  </a:lnTo>
                  <a:lnTo>
                    <a:pt x="420" y="724"/>
                  </a:lnTo>
                  <a:lnTo>
                    <a:pt x="415" y="724"/>
                  </a:lnTo>
                  <a:lnTo>
                    <a:pt x="412" y="724"/>
                  </a:lnTo>
                  <a:lnTo>
                    <a:pt x="410" y="724"/>
                  </a:lnTo>
                  <a:lnTo>
                    <a:pt x="408" y="724"/>
                  </a:lnTo>
                  <a:lnTo>
                    <a:pt x="405" y="724"/>
                  </a:lnTo>
                  <a:lnTo>
                    <a:pt x="398" y="727"/>
                  </a:lnTo>
                  <a:lnTo>
                    <a:pt x="393" y="727"/>
                  </a:lnTo>
                  <a:lnTo>
                    <a:pt x="390" y="727"/>
                  </a:lnTo>
                  <a:lnTo>
                    <a:pt x="388" y="727"/>
                  </a:lnTo>
                  <a:lnTo>
                    <a:pt x="383" y="727"/>
                  </a:lnTo>
                  <a:lnTo>
                    <a:pt x="380" y="727"/>
                  </a:lnTo>
                  <a:lnTo>
                    <a:pt x="378" y="727"/>
                  </a:lnTo>
                  <a:lnTo>
                    <a:pt x="375" y="727"/>
                  </a:lnTo>
                  <a:lnTo>
                    <a:pt x="373" y="727"/>
                  </a:lnTo>
                  <a:lnTo>
                    <a:pt x="370" y="727"/>
                  </a:lnTo>
                  <a:lnTo>
                    <a:pt x="365" y="727"/>
                  </a:lnTo>
                  <a:lnTo>
                    <a:pt x="363" y="727"/>
                  </a:lnTo>
                  <a:lnTo>
                    <a:pt x="360" y="727"/>
                  </a:lnTo>
                  <a:lnTo>
                    <a:pt x="358" y="727"/>
                  </a:lnTo>
                  <a:lnTo>
                    <a:pt x="353" y="729"/>
                  </a:lnTo>
                  <a:lnTo>
                    <a:pt x="348" y="729"/>
                  </a:lnTo>
                  <a:lnTo>
                    <a:pt x="343" y="729"/>
                  </a:lnTo>
                  <a:lnTo>
                    <a:pt x="338" y="729"/>
                  </a:lnTo>
                  <a:lnTo>
                    <a:pt x="335" y="729"/>
                  </a:lnTo>
                  <a:lnTo>
                    <a:pt x="330" y="729"/>
                  </a:lnTo>
                  <a:lnTo>
                    <a:pt x="328" y="729"/>
                  </a:lnTo>
                  <a:lnTo>
                    <a:pt x="325" y="729"/>
                  </a:lnTo>
                  <a:lnTo>
                    <a:pt x="323" y="729"/>
                  </a:lnTo>
                  <a:lnTo>
                    <a:pt x="323" y="729"/>
                  </a:lnTo>
                  <a:lnTo>
                    <a:pt x="318" y="729"/>
                  </a:lnTo>
                  <a:lnTo>
                    <a:pt x="316" y="729"/>
                  </a:lnTo>
                  <a:lnTo>
                    <a:pt x="311" y="727"/>
                  </a:lnTo>
                  <a:lnTo>
                    <a:pt x="306" y="727"/>
                  </a:lnTo>
                  <a:lnTo>
                    <a:pt x="303" y="727"/>
                  </a:lnTo>
                  <a:lnTo>
                    <a:pt x="298" y="724"/>
                  </a:lnTo>
                  <a:lnTo>
                    <a:pt x="296" y="724"/>
                  </a:lnTo>
                  <a:lnTo>
                    <a:pt x="293" y="724"/>
                  </a:lnTo>
                  <a:lnTo>
                    <a:pt x="291" y="722"/>
                  </a:lnTo>
                  <a:lnTo>
                    <a:pt x="286" y="722"/>
                  </a:lnTo>
                  <a:lnTo>
                    <a:pt x="283" y="719"/>
                  </a:lnTo>
                  <a:lnTo>
                    <a:pt x="281" y="719"/>
                  </a:lnTo>
                  <a:lnTo>
                    <a:pt x="278" y="719"/>
                  </a:lnTo>
                  <a:lnTo>
                    <a:pt x="273" y="717"/>
                  </a:lnTo>
                  <a:lnTo>
                    <a:pt x="271" y="717"/>
                  </a:lnTo>
                  <a:lnTo>
                    <a:pt x="268" y="717"/>
                  </a:lnTo>
                  <a:lnTo>
                    <a:pt x="263" y="714"/>
                  </a:lnTo>
                  <a:lnTo>
                    <a:pt x="258" y="712"/>
                  </a:lnTo>
                  <a:lnTo>
                    <a:pt x="253" y="712"/>
                  </a:lnTo>
                  <a:lnTo>
                    <a:pt x="251" y="710"/>
                  </a:lnTo>
                  <a:lnTo>
                    <a:pt x="248" y="710"/>
                  </a:lnTo>
                  <a:lnTo>
                    <a:pt x="251" y="712"/>
                  </a:lnTo>
                  <a:lnTo>
                    <a:pt x="253" y="714"/>
                  </a:lnTo>
                  <a:lnTo>
                    <a:pt x="258" y="717"/>
                  </a:lnTo>
                  <a:lnTo>
                    <a:pt x="263" y="719"/>
                  </a:lnTo>
                  <a:lnTo>
                    <a:pt x="268" y="724"/>
                  </a:lnTo>
                  <a:lnTo>
                    <a:pt x="273" y="729"/>
                  </a:lnTo>
                  <a:lnTo>
                    <a:pt x="281" y="734"/>
                  </a:lnTo>
                  <a:lnTo>
                    <a:pt x="283" y="739"/>
                  </a:lnTo>
                  <a:lnTo>
                    <a:pt x="288" y="744"/>
                  </a:lnTo>
                  <a:lnTo>
                    <a:pt x="293" y="749"/>
                  </a:lnTo>
                  <a:lnTo>
                    <a:pt x="296" y="754"/>
                  </a:lnTo>
                  <a:lnTo>
                    <a:pt x="298" y="757"/>
                  </a:lnTo>
                  <a:lnTo>
                    <a:pt x="298" y="759"/>
                  </a:lnTo>
                  <a:lnTo>
                    <a:pt x="298" y="762"/>
                  </a:lnTo>
                  <a:lnTo>
                    <a:pt x="296" y="762"/>
                  </a:lnTo>
                  <a:lnTo>
                    <a:pt x="293" y="762"/>
                  </a:lnTo>
                  <a:lnTo>
                    <a:pt x="288" y="759"/>
                  </a:lnTo>
                  <a:lnTo>
                    <a:pt x="283" y="759"/>
                  </a:lnTo>
                  <a:lnTo>
                    <a:pt x="281" y="757"/>
                  </a:lnTo>
                  <a:lnTo>
                    <a:pt x="278" y="757"/>
                  </a:lnTo>
                  <a:lnTo>
                    <a:pt x="276" y="754"/>
                  </a:lnTo>
                  <a:lnTo>
                    <a:pt x="271" y="752"/>
                  </a:lnTo>
                  <a:lnTo>
                    <a:pt x="268" y="752"/>
                  </a:lnTo>
                  <a:lnTo>
                    <a:pt x="263" y="749"/>
                  </a:lnTo>
                  <a:lnTo>
                    <a:pt x="258" y="747"/>
                  </a:lnTo>
                  <a:lnTo>
                    <a:pt x="256" y="744"/>
                  </a:lnTo>
                  <a:lnTo>
                    <a:pt x="251" y="742"/>
                  </a:lnTo>
                  <a:lnTo>
                    <a:pt x="246" y="739"/>
                  </a:lnTo>
                  <a:lnTo>
                    <a:pt x="243" y="739"/>
                  </a:lnTo>
                  <a:lnTo>
                    <a:pt x="236" y="737"/>
                  </a:lnTo>
                  <a:lnTo>
                    <a:pt x="233" y="734"/>
                  </a:lnTo>
                  <a:lnTo>
                    <a:pt x="228" y="732"/>
                  </a:lnTo>
                  <a:lnTo>
                    <a:pt x="223" y="729"/>
                  </a:lnTo>
                  <a:lnTo>
                    <a:pt x="219" y="727"/>
                  </a:lnTo>
                  <a:lnTo>
                    <a:pt x="214" y="724"/>
                  </a:lnTo>
                  <a:lnTo>
                    <a:pt x="209" y="722"/>
                  </a:lnTo>
                  <a:lnTo>
                    <a:pt x="204" y="719"/>
                  </a:lnTo>
                  <a:lnTo>
                    <a:pt x="201" y="717"/>
                  </a:lnTo>
                  <a:lnTo>
                    <a:pt x="196" y="714"/>
                  </a:lnTo>
                  <a:lnTo>
                    <a:pt x="191" y="712"/>
                  </a:lnTo>
                  <a:lnTo>
                    <a:pt x="186" y="712"/>
                  </a:lnTo>
                  <a:lnTo>
                    <a:pt x="181" y="710"/>
                  </a:lnTo>
                  <a:lnTo>
                    <a:pt x="179" y="707"/>
                  </a:lnTo>
                  <a:lnTo>
                    <a:pt x="174" y="705"/>
                  </a:lnTo>
                  <a:lnTo>
                    <a:pt x="171" y="705"/>
                  </a:lnTo>
                  <a:lnTo>
                    <a:pt x="166" y="702"/>
                  </a:lnTo>
                  <a:lnTo>
                    <a:pt x="164" y="702"/>
                  </a:lnTo>
                  <a:lnTo>
                    <a:pt x="159" y="700"/>
                  </a:lnTo>
                  <a:lnTo>
                    <a:pt x="156" y="697"/>
                  </a:lnTo>
                  <a:lnTo>
                    <a:pt x="151" y="697"/>
                  </a:lnTo>
                  <a:lnTo>
                    <a:pt x="146" y="695"/>
                  </a:lnTo>
                  <a:lnTo>
                    <a:pt x="141" y="695"/>
                  </a:lnTo>
                  <a:lnTo>
                    <a:pt x="136" y="692"/>
                  </a:lnTo>
                  <a:lnTo>
                    <a:pt x="131" y="692"/>
                  </a:lnTo>
                  <a:lnTo>
                    <a:pt x="127" y="690"/>
                  </a:lnTo>
                  <a:lnTo>
                    <a:pt x="122" y="690"/>
                  </a:lnTo>
                  <a:lnTo>
                    <a:pt x="117" y="687"/>
                  </a:lnTo>
                  <a:lnTo>
                    <a:pt x="112" y="687"/>
                  </a:lnTo>
                  <a:lnTo>
                    <a:pt x="107" y="685"/>
                  </a:lnTo>
                  <a:lnTo>
                    <a:pt x="102" y="685"/>
                  </a:lnTo>
                  <a:lnTo>
                    <a:pt x="97" y="685"/>
                  </a:lnTo>
                  <a:lnTo>
                    <a:pt x="92" y="682"/>
                  </a:lnTo>
                  <a:lnTo>
                    <a:pt x="87" y="682"/>
                  </a:lnTo>
                  <a:lnTo>
                    <a:pt x="82" y="682"/>
                  </a:lnTo>
                  <a:lnTo>
                    <a:pt x="79" y="680"/>
                  </a:lnTo>
                  <a:lnTo>
                    <a:pt x="74" y="680"/>
                  </a:lnTo>
                  <a:lnTo>
                    <a:pt x="69" y="680"/>
                  </a:lnTo>
                  <a:lnTo>
                    <a:pt x="67" y="677"/>
                  </a:lnTo>
                  <a:lnTo>
                    <a:pt x="62" y="677"/>
                  </a:lnTo>
                  <a:lnTo>
                    <a:pt x="59" y="677"/>
                  </a:lnTo>
                  <a:lnTo>
                    <a:pt x="57" y="677"/>
                  </a:lnTo>
                  <a:lnTo>
                    <a:pt x="54" y="675"/>
                  </a:lnTo>
                  <a:lnTo>
                    <a:pt x="52" y="675"/>
                  </a:lnTo>
                  <a:lnTo>
                    <a:pt x="49" y="675"/>
                  </a:lnTo>
                  <a:lnTo>
                    <a:pt x="49" y="675"/>
                  </a:lnTo>
                  <a:lnTo>
                    <a:pt x="79" y="642"/>
                  </a:lnTo>
                  <a:lnTo>
                    <a:pt x="79" y="640"/>
                  </a:lnTo>
                  <a:lnTo>
                    <a:pt x="79" y="640"/>
                  </a:lnTo>
                  <a:lnTo>
                    <a:pt x="79" y="637"/>
                  </a:lnTo>
                  <a:lnTo>
                    <a:pt x="79" y="632"/>
                  </a:lnTo>
                  <a:lnTo>
                    <a:pt x="79" y="627"/>
                  </a:lnTo>
                  <a:lnTo>
                    <a:pt x="79" y="622"/>
                  </a:lnTo>
                  <a:lnTo>
                    <a:pt x="79" y="620"/>
                  </a:lnTo>
                  <a:lnTo>
                    <a:pt x="79" y="617"/>
                  </a:lnTo>
                  <a:lnTo>
                    <a:pt x="79" y="615"/>
                  </a:lnTo>
                  <a:lnTo>
                    <a:pt x="79" y="612"/>
                  </a:lnTo>
                  <a:lnTo>
                    <a:pt x="79" y="607"/>
                  </a:lnTo>
                  <a:lnTo>
                    <a:pt x="79" y="605"/>
                  </a:lnTo>
                  <a:lnTo>
                    <a:pt x="79" y="602"/>
                  </a:lnTo>
                  <a:lnTo>
                    <a:pt x="79" y="597"/>
                  </a:lnTo>
                  <a:lnTo>
                    <a:pt x="79" y="595"/>
                  </a:lnTo>
                  <a:lnTo>
                    <a:pt x="79" y="593"/>
                  </a:lnTo>
                  <a:lnTo>
                    <a:pt x="79" y="588"/>
                  </a:lnTo>
                  <a:lnTo>
                    <a:pt x="79" y="585"/>
                  </a:lnTo>
                  <a:lnTo>
                    <a:pt x="79" y="583"/>
                  </a:lnTo>
                  <a:lnTo>
                    <a:pt x="79" y="580"/>
                  </a:lnTo>
                  <a:lnTo>
                    <a:pt x="79" y="575"/>
                  </a:lnTo>
                  <a:lnTo>
                    <a:pt x="79" y="573"/>
                  </a:lnTo>
                  <a:lnTo>
                    <a:pt x="79" y="568"/>
                  </a:lnTo>
                  <a:lnTo>
                    <a:pt x="79" y="565"/>
                  </a:lnTo>
                  <a:lnTo>
                    <a:pt x="79" y="558"/>
                  </a:lnTo>
                  <a:lnTo>
                    <a:pt x="82" y="553"/>
                  </a:lnTo>
                  <a:lnTo>
                    <a:pt x="82" y="550"/>
                  </a:lnTo>
                  <a:lnTo>
                    <a:pt x="82" y="548"/>
                  </a:lnTo>
                  <a:lnTo>
                    <a:pt x="82" y="545"/>
                  </a:lnTo>
                  <a:lnTo>
                    <a:pt x="84" y="543"/>
                  </a:lnTo>
                  <a:lnTo>
                    <a:pt x="84" y="538"/>
                  </a:lnTo>
                  <a:lnTo>
                    <a:pt x="84" y="535"/>
                  </a:lnTo>
                  <a:lnTo>
                    <a:pt x="87" y="533"/>
                  </a:lnTo>
                  <a:lnTo>
                    <a:pt x="87" y="530"/>
                  </a:lnTo>
                  <a:lnTo>
                    <a:pt x="87" y="525"/>
                  </a:lnTo>
                  <a:lnTo>
                    <a:pt x="89" y="523"/>
                  </a:lnTo>
                  <a:lnTo>
                    <a:pt x="89" y="520"/>
                  </a:lnTo>
                  <a:lnTo>
                    <a:pt x="89" y="518"/>
                  </a:lnTo>
                  <a:lnTo>
                    <a:pt x="92" y="513"/>
                  </a:lnTo>
                  <a:lnTo>
                    <a:pt x="92" y="510"/>
                  </a:lnTo>
                  <a:lnTo>
                    <a:pt x="92" y="508"/>
                  </a:lnTo>
                  <a:lnTo>
                    <a:pt x="92" y="505"/>
                  </a:lnTo>
                  <a:lnTo>
                    <a:pt x="94" y="500"/>
                  </a:lnTo>
                  <a:lnTo>
                    <a:pt x="97" y="495"/>
                  </a:lnTo>
                  <a:lnTo>
                    <a:pt x="97" y="493"/>
                  </a:lnTo>
                  <a:lnTo>
                    <a:pt x="97" y="490"/>
                  </a:lnTo>
                  <a:lnTo>
                    <a:pt x="99" y="488"/>
                  </a:lnTo>
                  <a:lnTo>
                    <a:pt x="99" y="488"/>
                  </a:lnTo>
                  <a:lnTo>
                    <a:pt x="92" y="396"/>
                  </a:lnTo>
                  <a:lnTo>
                    <a:pt x="89" y="393"/>
                  </a:lnTo>
                  <a:lnTo>
                    <a:pt x="87" y="391"/>
                  </a:lnTo>
                  <a:lnTo>
                    <a:pt x="87" y="386"/>
                  </a:lnTo>
                  <a:lnTo>
                    <a:pt x="84" y="383"/>
                  </a:lnTo>
                  <a:lnTo>
                    <a:pt x="82" y="381"/>
                  </a:lnTo>
                  <a:lnTo>
                    <a:pt x="79" y="378"/>
                  </a:lnTo>
                  <a:lnTo>
                    <a:pt x="77" y="373"/>
                  </a:lnTo>
                  <a:lnTo>
                    <a:pt x="74" y="368"/>
                  </a:lnTo>
                  <a:lnTo>
                    <a:pt x="72" y="363"/>
                  </a:lnTo>
                  <a:lnTo>
                    <a:pt x="69" y="359"/>
                  </a:lnTo>
                  <a:lnTo>
                    <a:pt x="67" y="354"/>
                  </a:lnTo>
                  <a:lnTo>
                    <a:pt x="62" y="349"/>
                  </a:lnTo>
                  <a:lnTo>
                    <a:pt x="62" y="346"/>
                  </a:lnTo>
                  <a:lnTo>
                    <a:pt x="59" y="344"/>
                  </a:lnTo>
                  <a:lnTo>
                    <a:pt x="59" y="339"/>
                  </a:lnTo>
                  <a:lnTo>
                    <a:pt x="57" y="336"/>
                  </a:lnTo>
                  <a:lnTo>
                    <a:pt x="54" y="334"/>
                  </a:lnTo>
                  <a:lnTo>
                    <a:pt x="54" y="329"/>
                  </a:lnTo>
                  <a:lnTo>
                    <a:pt x="52" y="326"/>
                  </a:lnTo>
                  <a:lnTo>
                    <a:pt x="49" y="324"/>
                  </a:lnTo>
                  <a:lnTo>
                    <a:pt x="49" y="321"/>
                  </a:lnTo>
                  <a:lnTo>
                    <a:pt x="47" y="316"/>
                  </a:lnTo>
                  <a:lnTo>
                    <a:pt x="44" y="314"/>
                  </a:lnTo>
                  <a:lnTo>
                    <a:pt x="44" y="311"/>
                  </a:lnTo>
                  <a:lnTo>
                    <a:pt x="42" y="306"/>
                  </a:lnTo>
                  <a:lnTo>
                    <a:pt x="39" y="304"/>
                  </a:lnTo>
                  <a:lnTo>
                    <a:pt x="39" y="301"/>
                  </a:lnTo>
                  <a:lnTo>
                    <a:pt x="37" y="296"/>
                  </a:lnTo>
                  <a:lnTo>
                    <a:pt x="37" y="294"/>
                  </a:lnTo>
                  <a:lnTo>
                    <a:pt x="34" y="291"/>
                  </a:lnTo>
                  <a:lnTo>
                    <a:pt x="34" y="286"/>
                  </a:lnTo>
                  <a:lnTo>
                    <a:pt x="32" y="284"/>
                  </a:lnTo>
                  <a:lnTo>
                    <a:pt x="30" y="281"/>
                  </a:lnTo>
                  <a:lnTo>
                    <a:pt x="30" y="276"/>
                  </a:lnTo>
                  <a:lnTo>
                    <a:pt x="27" y="274"/>
                  </a:lnTo>
                  <a:lnTo>
                    <a:pt x="27" y="271"/>
                  </a:lnTo>
                  <a:lnTo>
                    <a:pt x="25" y="269"/>
                  </a:lnTo>
                  <a:lnTo>
                    <a:pt x="25" y="264"/>
                  </a:lnTo>
                  <a:lnTo>
                    <a:pt x="25" y="261"/>
                  </a:lnTo>
                  <a:lnTo>
                    <a:pt x="22" y="259"/>
                  </a:lnTo>
                  <a:lnTo>
                    <a:pt x="22" y="256"/>
                  </a:lnTo>
                  <a:lnTo>
                    <a:pt x="22" y="251"/>
                  </a:lnTo>
                  <a:lnTo>
                    <a:pt x="20" y="249"/>
                  </a:lnTo>
                  <a:lnTo>
                    <a:pt x="20" y="246"/>
                  </a:lnTo>
                  <a:lnTo>
                    <a:pt x="17" y="242"/>
                  </a:lnTo>
                  <a:lnTo>
                    <a:pt x="17" y="237"/>
                  </a:lnTo>
                  <a:lnTo>
                    <a:pt x="17" y="232"/>
                  </a:lnTo>
                  <a:lnTo>
                    <a:pt x="17" y="229"/>
                  </a:lnTo>
                  <a:lnTo>
                    <a:pt x="17" y="227"/>
                  </a:lnTo>
                  <a:lnTo>
                    <a:pt x="17" y="224"/>
                  </a:lnTo>
                  <a:lnTo>
                    <a:pt x="15" y="219"/>
                  </a:lnTo>
                  <a:lnTo>
                    <a:pt x="15" y="217"/>
                  </a:lnTo>
                  <a:lnTo>
                    <a:pt x="15" y="214"/>
                  </a:lnTo>
                  <a:lnTo>
                    <a:pt x="15" y="209"/>
                  </a:lnTo>
                  <a:lnTo>
                    <a:pt x="12" y="207"/>
                  </a:lnTo>
                  <a:lnTo>
                    <a:pt x="12" y="202"/>
                  </a:lnTo>
                  <a:lnTo>
                    <a:pt x="12" y="199"/>
                  </a:lnTo>
                  <a:lnTo>
                    <a:pt x="12" y="194"/>
                  </a:lnTo>
                  <a:lnTo>
                    <a:pt x="12" y="189"/>
                  </a:lnTo>
                  <a:lnTo>
                    <a:pt x="12" y="187"/>
                  </a:lnTo>
                  <a:lnTo>
                    <a:pt x="10" y="182"/>
                  </a:lnTo>
                  <a:lnTo>
                    <a:pt x="10" y="179"/>
                  </a:lnTo>
                  <a:lnTo>
                    <a:pt x="10" y="174"/>
                  </a:lnTo>
                  <a:lnTo>
                    <a:pt x="10" y="169"/>
                  </a:lnTo>
                  <a:lnTo>
                    <a:pt x="10" y="167"/>
                  </a:lnTo>
                  <a:lnTo>
                    <a:pt x="10" y="162"/>
                  </a:lnTo>
                  <a:lnTo>
                    <a:pt x="7" y="157"/>
                  </a:lnTo>
                  <a:lnTo>
                    <a:pt x="7" y="154"/>
                  </a:lnTo>
                  <a:lnTo>
                    <a:pt x="7" y="149"/>
                  </a:lnTo>
                  <a:lnTo>
                    <a:pt x="7" y="144"/>
                  </a:lnTo>
                  <a:lnTo>
                    <a:pt x="7" y="139"/>
                  </a:lnTo>
                  <a:lnTo>
                    <a:pt x="7" y="137"/>
                  </a:lnTo>
                  <a:lnTo>
                    <a:pt x="7" y="132"/>
                  </a:lnTo>
                  <a:lnTo>
                    <a:pt x="7" y="127"/>
                  </a:lnTo>
                  <a:lnTo>
                    <a:pt x="5" y="124"/>
                  </a:lnTo>
                  <a:lnTo>
                    <a:pt x="5" y="120"/>
                  </a:lnTo>
                  <a:lnTo>
                    <a:pt x="5" y="115"/>
                  </a:lnTo>
                  <a:lnTo>
                    <a:pt x="5" y="112"/>
                  </a:lnTo>
                  <a:lnTo>
                    <a:pt x="5" y="107"/>
                  </a:lnTo>
                  <a:lnTo>
                    <a:pt x="5" y="102"/>
                  </a:lnTo>
                  <a:lnTo>
                    <a:pt x="2" y="97"/>
                  </a:lnTo>
                  <a:lnTo>
                    <a:pt x="2" y="95"/>
                  </a:lnTo>
                  <a:lnTo>
                    <a:pt x="2" y="90"/>
                  </a:lnTo>
                  <a:lnTo>
                    <a:pt x="2" y="87"/>
                  </a:lnTo>
                  <a:lnTo>
                    <a:pt x="2" y="82"/>
                  </a:lnTo>
                  <a:lnTo>
                    <a:pt x="2" y="80"/>
                  </a:lnTo>
                  <a:lnTo>
                    <a:pt x="2" y="75"/>
                  </a:lnTo>
                  <a:lnTo>
                    <a:pt x="2" y="72"/>
                  </a:lnTo>
                  <a:lnTo>
                    <a:pt x="2" y="70"/>
                  </a:lnTo>
                  <a:lnTo>
                    <a:pt x="2" y="65"/>
                  </a:lnTo>
                  <a:lnTo>
                    <a:pt x="0" y="62"/>
                  </a:lnTo>
                  <a:lnTo>
                    <a:pt x="0" y="60"/>
                  </a:lnTo>
                  <a:lnTo>
                    <a:pt x="0" y="57"/>
                  </a:lnTo>
                  <a:lnTo>
                    <a:pt x="0" y="55"/>
                  </a:lnTo>
                  <a:lnTo>
                    <a:pt x="0" y="47"/>
                  </a:lnTo>
                  <a:lnTo>
                    <a:pt x="0" y="42"/>
                  </a:lnTo>
                  <a:lnTo>
                    <a:pt x="0" y="40"/>
                  </a:lnTo>
                  <a:lnTo>
                    <a:pt x="0" y="37"/>
                  </a:lnTo>
                  <a:lnTo>
                    <a:pt x="0" y="32"/>
                  </a:lnTo>
                  <a:lnTo>
                    <a:pt x="0" y="32"/>
                  </a:lnTo>
                  <a:lnTo>
                    <a:pt x="0" y="30"/>
                  </a:lnTo>
                  <a:lnTo>
                    <a:pt x="32" y="30"/>
                  </a:lnTo>
                  <a:lnTo>
                    <a:pt x="32"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3757" name="Freeform 29">
              <a:extLst>
                <a:ext uri="{FF2B5EF4-FFF2-40B4-BE49-F238E27FC236}">
                  <a16:creationId xmlns:a16="http://schemas.microsoft.com/office/drawing/2014/main" id="{DAB66639-5B45-49D0-A7A8-F663B6E524A5}"/>
                </a:ext>
              </a:extLst>
            </p:cNvPr>
            <p:cNvSpPr>
              <a:spLocks/>
            </p:cNvSpPr>
            <p:nvPr/>
          </p:nvSpPr>
          <p:spPr bwMode="auto">
            <a:xfrm>
              <a:off x="4065" y="3774"/>
              <a:ext cx="1109" cy="341"/>
            </a:xfrm>
            <a:custGeom>
              <a:avLst/>
              <a:gdLst>
                <a:gd name="T0" fmla="*/ 119 w 1109"/>
                <a:gd name="T1" fmla="*/ 75 h 341"/>
                <a:gd name="T2" fmla="*/ 49 w 1109"/>
                <a:gd name="T3" fmla="*/ 117 h 341"/>
                <a:gd name="T4" fmla="*/ 24 w 1109"/>
                <a:gd name="T5" fmla="*/ 179 h 341"/>
                <a:gd name="T6" fmla="*/ 42 w 1109"/>
                <a:gd name="T7" fmla="*/ 241 h 341"/>
                <a:gd name="T8" fmla="*/ 94 w 1109"/>
                <a:gd name="T9" fmla="*/ 269 h 341"/>
                <a:gd name="T10" fmla="*/ 159 w 1109"/>
                <a:gd name="T11" fmla="*/ 289 h 341"/>
                <a:gd name="T12" fmla="*/ 223 w 1109"/>
                <a:gd name="T13" fmla="*/ 304 h 341"/>
                <a:gd name="T14" fmla="*/ 278 w 1109"/>
                <a:gd name="T15" fmla="*/ 311 h 341"/>
                <a:gd name="T16" fmla="*/ 328 w 1109"/>
                <a:gd name="T17" fmla="*/ 304 h 341"/>
                <a:gd name="T18" fmla="*/ 378 w 1109"/>
                <a:gd name="T19" fmla="*/ 296 h 341"/>
                <a:gd name="T20" fmla="*/ 437 w 1109"/>
                <a:gd name="T21" fmla="*/ 286 h 341"/>
                <a:gd name="T22" fmla="*/ 492 w 1109"/>
                <a:gd name="T23" fmla="*/ 284 h 341"/>
                <a:gd name="T24" fmla="*/ 542 w 1109"/>
                <a:gd name="T25" fmla="*/ 249 h 341"/>
                <a:gd name="T26" fmla="*/ 549 w 1109"/>
                <a:gd name="T27" fmla="*/ 189 h 341"/>
                <a:gd name="T28" fmla="*/ 547 w 1109"/>
                <a:gd name="T29" fmla="*/ 129 h 341"/>
                <a:gd name="T30" fmla="*/ 572 w 1109"/>
                <a:gd name="T31" fmla="*/ 85 h 341"/>
                <a:gd name="T32" fmla="*/ 569 w 1109"/>
                <a:gd name="T33" fmla="*/ 137 h 341"/>
                <a:gd name="T34" fmla="*/ 569 w 1109"/>
                <a:gd name="T35" fmla="*/ 202 h 341"/>
                <a:gd name="T36" fmla="*/ 579 w 1109"/>
                <a:gd name="T37" fmla="*/ 259 h 341"/>
                <a:gd name="T38" fmla="*/ 631 w 1109"/>
                <a:gd name="T39" fmla="*/ 281 h 341"/>
                <a:gd name="T40" fmla="*/ 701 w 1109"/>
                <a:gd name="T41" fmla="*/ 284 h 341"/>
                <a:gd name="T42" fmla="*/ 771 w 1109"/>
                <a:gd name="T43" fmla="*/ 281 h 341"/>
                <a:gd name="T44" fmla="*/ 828 w 1109"/>
                <a:gd name="T45" fmla="*/ 276 h 341"/>
                <a:gd name="T46" fmla="*/ 885 w 1109"/>
                <a:gd name="T47" fmla="*/ 279 h 341"/>
                <a:gd name="T48" fmla="*/ 952 w 1109"/>
                <a:gd name="T49" fmla="*/ 281 h 341"/>
                <a:gd name="T50" fmla="*/ 1009 w 1109"/>
                <a:gd name="T51" fmla="*/ 276 h 341"/>
                <a:gd name="T52" fmla="*/ 1061 w 1109"/>
                <a:gd name="T53" fmla="*/ 234 h 341"/>
                <a:gd name="T54" fmla="*/ 1079 w 1109"/>
                <a:gd name="T55" fmla="*/ 172 h 341"/>
                <a:gd name="T56" fmla="*/ 1047 w 1109"/>
                <a:gd name="T57" fmla="*/ 112 h 341"/>
                <a:gd name="T58" fmla="*/ 984 w 1109"/>
                <a:gd name="T59" fmla="*/ 70 h 341"/>
                <a:gd name="T60" fmla="*/ 922 w 1109"/>
                <a:gd name="T61" fmla="*/ 52 h 341"/>
                <a:gd name="T62" fmla="*/ 875 w 1109"/>
                <a:gd name="T63" fmla="*/ 40 h 341"/>
                <a:gd name="T64" fmla="*/ 868 w 1109"/>
                <a:gd name="T65" fmla="*/ 0 h 341"/>
                <a:gd name="T66" fmla="*/ 935 w 1109"/>
                <a:gd name="T67" fmla="*/ 27 h 341"/>
                <a:gd name="T68" fmla="*/ 1007 w 1109"/>
                <a:gd name="T69" fmla="*/ 55 h 341"/>
                <a:gd name="T70" fmla="*/ 1076 w 1109"/>
                <a:gd name="T71" fmla="*/ 109 h 341"/>
                <a:gd name="T72" fmla="*/ 1109 w 1109"/>
                <a:gd name="T73" fmla="*/ 179 h 341"/>
                <a:gd name="T74" fmla="*/ 1076 w 1109"/>
                <a:gd name="T75" fmla="*/ 261 h 341"/>
                <a:gd name="T76" fmla="*/ 1034 w 1109"/>
                <a:gd name="T77" fmla="*/ 304 h 341"/>
                <a:gd name="T78" fmla="*/ 962 w 1109"/>
                <a:gd name="T79" fmla="*/ 316 h 341"/>
                <a:gd name="T80" fmla="*/ 887 w 1109"/>
                <a:gd name="T81" fmla="*/ 314 h 341"/>
                <a:gd name="T82" fmla="*/ 835 w 1109"/>
                <a:gd name="T83" fmla="*/ 304 h 341"/>
                <a:gd name="T84" fmla="*/ 783 w 1109"/>
                <a:gd name="T85" fmla="*/ 306 h 341"/>
                <a:gd name="T86" fmla="*/ 723 w 1109"/>
                <a:gd name="T87" fmla="*/ 311 h 341"/>
                <a:gd name="T88" fmla="*/ 664 w 1109"/>
                <a:gd name="T89" fmla="*/ 316 h 341"/>
                <a:gd name="T90" fmla="*/ 611 w 1109"/>
                <a:gd name="T91" fmla="*/ 311 h 341"/>
                <a:gd name="T92" fmla="*/ 559 w 1109"/>
                <a:gd name="T93" fmla="*/ 284 h 341"/>
                <a:gd name="T94" fmla="*/ 514 w 1109"/>
                <a:gd name="T95" fmla="*/ 319 h 341"/>
                <a:gd name="T96" fmla="*/ 460 w 1109"/>
                <a:gd name="T97" fmla="*/ 316 h 341"/>
                <a:gd name="T98" fmla="*/ 405 w 1109"/>
                <a:gd name="T99" fmla="*/ 326 h 341"/>
                <a:gd name="T100" fmla="*/ 350 w 1109"/>
                <a:gd name="T101" fmla="*/ 336 h 341"/>
                <a:gd name="T102" fmla="*/ 301 w 1109"/>
                <a:gd name="T103" fmla="*/ 341 h 341"/>
                <a:gd name="T104" fmla="*/ 238 w 1109"/>
                <a:gd name="T105" fmla="*/ 336 h 341"/>
                <a:gd name="T106" fmla="*/ 171 w 1109"/>
                <a:gd name="T107" fmla="*/ 321 h 341"/>
                <a:gd name="T108" fmla="*/ 97 w 1109"/>
                <a:gd name="T109" fmla="*/ 301 h 341"/>
                <a:gd name="T110" fmla="*/ 37 w 1109"/>
                <a:gd name="T111" fmla="*/ 274 h 341"/>
                <a:gd name="T112" fmla="*/ 0 w 1109"/>
                <a:gd name="T113" fmla="*/ 209 h 341"/>
                <a:gd name="T114" fmla="*/ 0 w 1109"/>
                <a:gd name="T115" fmla="*/ 159 h 341"/>
                <a:gd name="T116" fmla="*/ 15 w 1109"/>
                <a:gd name="T117" fmla="*/ 104 h 341"/>
                <a:gd name="T118" fmla="*/ 72 w 1109"/>
                <a:gd name="T119" fmla="*/ 75 h 341"/>
                <a:gd name="T120" fmla="*/ 131 w 1109"/>
                <a:gd name="T121" fmla="*/ 4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09" h="341">
                  <a:moveTo>
                    <a:pt x="171" y="50"/>
                  </a:moveTo>
                  <a:lnTo>
                    <a:pt x="169" y="50"/>
                  </a:lnTo>
                  <a:lnTo>
                    <a:pt x="166" y="52"/>
                  </a:lnTo>
                  <a:lnTo>
                    <a:pt x="164" y="52"/>
                  </a:lnTo>
                  <a:lnTo>
                    <a:pt x="161" y="55"/>
                  </a:lnTo>
                  <a:lnTo>
                    <a:pt x="159" y="55"/>
                  </a:lnTo>
                  <a:lnTo>
                    <a:pt x="156" y="57"/>
                  </a:lnTo>
                  <a:lnTo>
                    <a:pt x="154" y="57"/>
                  </a:lnTo>
                  <a:lnTo>
                    <a:pt x="149" y="60"/>
                  </a:lnTo>
                  <a:lnTo>
                    <a:pt x="146" y="62"/>
                  </a:lnTo>
                  <a:lnTo>
                    <a:pt x="141" y="65"/>
                  </a:lnTo>
                  <a:lnTo>
                    <a:pt x="136" y="65"/>
                  </a:lnTo>
                  <a:lnTo>
                    <a:pt x="134" y="67"/>
                  </a:lnTo>
                  <a:lnTo>
                    <a:pt x="129" y="70"/>
                  </a:lnTo>
                  <a:lnTo>
                    <a:pt x="124" y="72"/>
                  </a:lnTo>
                  <a:lnTo>
                    <a:pt x="119" y="75"/>
                  </a:lnTo>
                  <a:lnTo>
                    <a:pt x="116" y="77"/>
                  </a:lnTo>
                  <a:lnTo>
                    <a:pt x="112" y="80"/>
                  </a:lnTo>
                  <a:lnTo>
                    <a:pt x="107" y="82"/>
                  </a:lnTo>
                  <a:lnTo>
                    <a:pt x="102" y="85"/>
                  </a:lnTo>
                  <a:lnTo>
                    <a:pt x="97" y="87"/>
                  </a:lnTo>
                  <a:lnTo>
                    <a:pt x="92" y="92"/>
                  </a:lnTo>
                  <a:lnTo>
                    <a:pt x="87" y="94"/>
                  </a:lnTo>
                  <a:lnTo>
                    <a:pt x="82" y="97"/>
                  </a:lnTo>
                  <a:lnTo>
                    <a:pt x="77" y="99"/>
                  </a:lnTo>
                  <a:lnTo>
                    <a:pt x="72" y="102"/>
                  </a:lnTo>
                  <a:lnTo>
                    <a:pt x="69" y="104"/>
                  </a:lnTo>
                  <a:lnTo>
                    <a:pt x="64" y="107"/>
                  </a:lnTo>
                  <a:lnTo>
                    <a:pt x="59" y="109"/>
                  </a:lnTo>
                  <a:lnTo>
                    <a:pt x="57" y="112"/>
                  </a:lnTo>
                  <a:lnTo>
                    <a:pt x="54" y="114"/>
                  </a:lnTo>
                  <a:lnTo>
                    <a:pt x="49" y="117"/>
                  </a:lnTo>
                  <a:lnTo>
                    <a:pt x="47" y="119"/>
                  </a:lnTo>
                  <a:lnTo>
                    <a:pt x="44" y="124"/>
                  </a:lnTo>
                  <a:lnTo>
                    <a:pt x="42" y="127"/>
                  </a:lnTo>
                  <a:lnTo>
                    <a:pt x="39" y="129"/>
                  </a:lnTo>
                  <a:lnTo>
                    <a:pt x="37" y="134"/>
                  </a:lnTo>
                  <a:lnTo>
                    <a:pt x="34" y="137"/>
                  </a:lnTo>
                  <a:lnTo>
                    <a:pt x="34" y="142"/>
                  </a:lnTo>
                  <a:lnTo>
                    <a:pt x="32" y="144"/>
                  </a:lnTo>
                  <a:lnTo>
                    <a:pt x="29" y="149"/>
                  </a:lnTo>
                  <a:lnTo>
                    <a:pt x="29" y="152"/>
                  </a:lnTo>
                  <a:lnTo>
                    <a:pt x="27" y="157"/>
                  </a:lnTo>
                  <a:lnTo>
                    <a:pt x="27" y="162"/>
                  </a:lnTo>
                  <a:lnTo>
                    <a:pt x="27" y="167"/>
                  </a:lnTo>
                  <a:lnTo>
                    <a:pt x="24" y="169"/>
                  </a:lnTo>
                  <a:lnTo>
                    <a:pt x="24" y="174"/>
                  </a:lnTo>
                  <a:lnTo>
                    <a:pt x="24" y="179"/>
                  </a:lnTo>
                  <a:lnTo>
                    <a:pt x="24" y="182"/>
                  </a:lnTo>
                  <a:lnTo>
                    <a:pt x="24" y="187"/>
                  </a:lnTo>
                  <a:lnTo>
                    <a:pt x="24" y="192"/>
                  </a:lnTo>
                  <a:lnTo>
                    <a:pt x="24" y="194"/>
                  </a:lnTo>
                  <a:lnTo>
                    <a:pt x="24" y="199"/>
                  </a:lnTo>
                  <a:lnTo>
                    <a:pt x="27" y="204"/>
                  </a:lnTo>
                  <a:lnTo>
                    <a:pt x="27" y="209"/>
                  </a:lnTo>
                  <a:lnTo>
                    <a:pt x="27" y="212"/>
                  </a:lnTo>
                  <a:lnTo>
                    <a:pt x="29" y="216"/>
                  </a:lnTo>
                  <a:lnTo>
                    <a:pt x="29" y="219"/>
                  </a:lnTo>
                  <a:lnTo>
                    <a:pt x="32" y="224"/>
                  </a:lnTo>
                  <a:lnTo>
                    <a:pt x="34" y="226"/>
                  </a:lnTo>
                  <a:lnTo>
                    <a:pt x="37" y="231"/>
                  </a:lnTo>
                  <a:lnTo>
                    <a:pt x="37" y="234"/>
                  </a:lnTo>
                  <a:lnTo>
                    <a:pt x="39" y="239"/>
                  </a:lnTo>
                  <a:lnTo>
                    <a:pt x="42" y="241"/>
                  </a:lnTo>
                  <a:lnTo>
                    <a:pt x="47" y="244"/>
                  </a:lnTo>
                  <a:lnTo>
                    <a:pt x="49" y="246"/>
                  </a:lnTo>
                  <a:lnTo>
                    <a:pt x="54" y="249"/>
                  </a:lnTo>
                  <a:lnTo>
                    <a:pt x="57" y="251"/>
                  </a:lnTo>
                  <a:lnTo>
                    <a:pt x="59" y="251"/>
                  </a:lnTo>
                  <a:lnTo>
                    <a:pt x="62" y="254"/>
                  </a:lnTo>
                  <a:lnTo>
                    <a:pt x="64" y="256"/>
                  </a:lnTo>
                  <a:lnTo>
                    <a:pt x="67" y="256"/>
                  </a:lnTo>
                  <a:lnTo>
                    <a:pt x="72" y="259"/>
                  </a:lnTo>
                  <a:lnTo>
                    <a:pt x="74" y="259"/>
                  </a:lnTo>
                  <a:lnTo>
                    <a:pt x="77" y="261"/>
                  </a:lnTo>
                  <a:lnTo>
                    <a:pt x="82" y="264"/>
                  </a:lnTo>
                  <a:lnTo>
                    <a:pt x="84" y="264"/>
                  </a:lnTo>
                  <a:lnTo>
                    <a:pt x="87" y="266"/>
                  </a:lnTo>
                  <a:lnTo>
                    <a:pt x="92" y="266"/>
                  </a:lnTo>
                  <a:lnTo>
                    <a:pt x="94" y="269"/>
                  </a:lnTo>
                  <a:lnTo>
                    <a:pt x="99" y="269"/>
                  </a:lnTo>
                  <a:lnTo>
                    <a:pt x="102" y="271"/>
                  </a:lnTo>
                  <a:lnTo>
                    <a:pt x="107" y="274"/>
                  </a:lnTo>
                  <a:lnTo>
                    <a:pt x="109" y="274"/>
                  </a:lnTo>
                  <a:lnTo>
                    <a:pt x="114" y="276"/>
                  </a:lnTo>
                  <a:lnTo>
                    <a:pt x="116" y="276"/>
                  </a:lnTo>
                  <a:lnTo>
                    <a:pt x="121" y="279"/>
                  </a:lnTo>
                  <a:lnTo>
                    <a:pt x="126" y="279"/>
                  </a:lnTo>
                  <a:lnTo>
                    <a:pt x="129" y="281"/>
                  </a:lnTo>
                  <a:lnTo>
                    <a:pt x="134" y="284"/>
                  </a:lnTo>
                  <a:lnTo>
                    <a:pt x="139" y="284"/>
                  </a:lnTo>
                  <a:lnTo>
                    <a:pt x="141" y="286"/>
                  </a:lnTo>
                  <a:lnTo>
                    <a:pt x="146" y="286"/>
                  </a:lnTo>
                  <a:lnTo>
                    <a:pt x="151" y="286"/>
                  </a:lnTo>
                  <a:lnTo>
                    <a:pt x="154" y="289"/>
                  </a:lnTo>
                  <a:lnTo>
                    <a:pt x="159" y="289"/>
                  </a:lnTo>
                  <a:lnTo>
                    <a:pt x="164" y="291"/>
                  </a:lnTo>
                  <a:lnTo>
                    <a:pt x="166" y="291"/>
                  </a:lnTo>
                  <a:lnTo>
                    <a:pt x="171" y="294"/>
                  </a:lnTo>
                  <a:lnTo>
                    <a:pt x="176" y="294"/>
                  </a:lnTo>
                  <a:lnTo>
                    <a:pt x="181" y="296"/>
                  </a:lnTo>
                  <a:lnTo>
                    <a:pt x="184" y="296"/>
                  </a:lnTo>
                  <a:lnTo>
                    <a:pt x="189" y="296"/>
                  </a:lnTo>
                  <a:lnTo>
                    <a:pt x="191" y="299"/>
                  </a:lnTo>
                  <a:lnTo>
                    <a:pt x="196" y="299"/>
                  </a:lnTo>
                  <a:lnTo>
                    <a:pt x="201" y="301"/>
                  </a:lnTo>
                  <a:lnTo>
                    <a:pt x="204" y="301"/>
                  </a:lnTo>
                  <a:lnTo>
                    <a:pt x="209" y="301"/>
                  </a:lnTo>
                  <a:lnTo>
                    <a:pt x="211" y="304"/>
                  </a:lnTo>
                  <a:lnTo>
                    <a:pt x="216" y="304"/>
                  </a:lnTo>
                  <a:lnTo>
                    <a:pt x="221" y="304"/>
                  </a:lnTo>
                  <a:lnTo>
                    <a:pt x="223" y="304"/>
                  </a:lnTo>
                  <a:lnTo>
                    <a:pt x="226" y="306"/>
                  </a:lnTo>
                  <a:lnTo>
                    <a:pt x="231" y="306"/>
                  </a:lnTo>
                  <a:lnTo>
                    <a:pt x="233" y="306"/>
                  </a:lnTo>
                  <a:lnTo>
                    <a:pt x="238" y="306"/>
                  </a:lnTo>
                  <a:lnTo>
                    <a:pt x="241" y="309"/>
                  </a:lnTo>
                  <a:lnTo>
                    <a:pt x="243" y="309"/>
                  </a:lnTo>
                  <a:lnTo>
                    <a:pt x="246" y="309"/>
                  </a:lnTo>
                  <a:lnTo>
                    <a:pt x="251" y="309"/>
                  </a:lnTo>
                  <a:lnTo>
                    <a:pt x="253" y="311"/>
                  </a:lnTo>
                  <a:lnTo>
                    <a:pt x="256" y="311"/>
                  </a:lnTo>
                  <a:lnTo>
                    <a:pt x="258" y="311"/>
                  </a:lnTo>
                  <a:lnTo>
                    <a:pt x="263" y="311"/>
                  </a:lnTo>
                  <a:lnTo>
                    <a:pt x="268" y="311"/>
                  </a:lnTo>
                  <a:lnTo>
                    <a:pt x="271" y="311"/>
                  </a:lnTo>
                  <a:lnTo>
                    <a:pt x="273" y="311"/>
                  </a:lnTo>
                  <a:lnTo>
                    <a:pt x="278" y="311"/>
                  </a:lnTo>
                  <a:lnTo>
                    <a:pt x="281" y="311"/>
                  </a:lnTo>
                  <a:lnTo>
                    <a:pt x="283" y="311"/>
                  </a:lnTo>
                  <a:lnTo>
                    <a:pt x="286" y="311"/>
                  </a:lnTo>
                  <a:lnTo>
                    <a:pt x="288" y="309"/>
                  </a:lnTo>
                  <a:lnTo>
                    <a:pt x="293" y="309"/>
                  </a:lnTo>
                  <a:lnTo>
                    <a:pt x="296" y="309"/>
                  </a:lnTo>
                  <a:lnTo>
                    <a:pt x="298" y="309"/>
                  </a:lnTo>
                  <a:lnTo>
                    <a:pt x="303" y="309"/>
                  </a:lnTo>
                  <a:lnTo>
                    <a:pt x="305" y="309"/>
                  </a:lnTo>
                  <a:lnTo>
                    <a:pt x="308" y="306"/>
                  </a:lnTo>
                  <a:lnTo>
                    <a:pt x="310" y="306"/>
                  </a:lnTo>
                  <a:lnTo>
                    <a:pt x="315" y="306"/>
                  </a:lnTo>
                  <a:lnTo>
                    <a:pt x="318" y="306"/>
                  </a:lnTo>
                  <a:lnTo>
                    <a:pt x="320" y="306"/>
                  </a:lnTo>
                  <a:lnTo>
                    <a:pt x="323" y="306"/>
                  </a:lnTo>
                  <a:lnTo>
                    <a:pt x="328" y="304"/>
                  </a:lnTo>
                  <a:lnTo>
                    <a:pt x="330" y="304"/>
                  </a:lnTo>
                  <a:lnTo>
                    <a:pt x="333" y="304"/>
                  </a:lnTo>
                  <a:lnTo>
                    <a:pt x="338" y="304"/>
                  </a:lnTo>
                  <a:lnTo>
                    <a:pt x="340" y="304"/>
                  </a:lnTo>
                  <a:lnTo>
                    <a:pt x="343" y="304"/>
                  </a:lnTo>
                  <a:lnTo>
                    <a:pt x="348" y="301"/>
                  </a:lnTo>
                  <a:lnTo>
                    <a:pt x="350" y="301"/>
                  </a:lnTo>
                  <a:lnTo>
                    <a:pt x="353" y="301"/>
                  </a:lnTo>
                  <a:lnTo>
                    <a:pt x="358" y="301"/>
                  </a:lnTo>
                  <a:lnTo>
                    <a:pt x="360" y="301"/>
                  </a:lnTo>
                  <a:lnTo>
                    <a:pt x="363" y="299"/>
                  </a:lnTo>
                  <a:lnTo>
                    <a:pt x="365" y="299"/>
                  </a:lnTo>
                  <a:lnTo>
                    <a:pt x="368" y="299"/>
                  </a:lnTo>
                  <a:lnTo>
                    <a:pt x="370" y="296"/>
                  </a:lnTo>
                  <a:lnTo>
                    <a:pt x="375" y="296"/>
                  </a:lnTo>
                  <a:lnTo>
                    <a:pt x="378" y="296"/>
                  </a:lnTo>
                  <a:lnTo>
                    <a:pt x="380" y="296"/>
                  </a:lnTo>
                  <a:lnTo>
                    <a:pt x="385" y="294"/>
                  </a:lnTo>
                  <a:lnTo>
                    <a:pt x="390" y="294"/>
                  </a:lnTo>
                  <a:lnTo>
                    <a:pt x="395" y="294"/>
                  </a:lnTo>
                  <a:lnTo>
                    <a:pt x="400" y="291"/>
                  </a:lnTo>
                  <a:lnTo>
                    <a:pt x="405" y="291"/>
                  </a:lnTo>
                  <a:lnTo>
                    <a:pt x="410" y="289"/>
                  </a:lnTo>
                  <a:lnTo>
                    <a:pt x="412" y="289"/>
                  </a:lnTo>
                  <a:lnTo>
                    <a:pt x="417" y="289"/>
                  </a:lnTo>
                  <a:lnTo>
                    <a:pt x="420" y="289"/>
                  </a:lnTo>
                  <a:lnTo>
                    <a:pt x="422" y="286"/>
                  </a:lnTo>
                  <a:lnTo>
                    <a:pt x="425" y="286"/>
                  </a:lnTo>
                  <a:lnTo>
                    <a:pt x="427" y="286"/>
                  </a:lnTo>
                  <a:lnTo>
                    <a:pt x="430" y="286"/>
                  </a:lnTo>
                  <a:lnTo>
                    <a:pt x="435" y="286"/>
                  </a:lnTo>
                  <a:lnTo>
                    <a:pt x="437" y="286"/>
                  </a:lnTo>
                  <a:lnTo>
                    <a:pt x="440" y="286"/>
                  </a:lnTo>
                  <a:lnTo>
                    <a:pt x="442" y="286"/>
                  </a:lnTo>
                  <a:lnTo>
                    <a:pt x="447" y="286"/>
                  </a:lnTo>
                  <a:lnTo>
                    <a:pt x="450" y="286"/>
                  </a:lnTo>
                  <a:lnTo>
                    <a:pt x="452" y="286"/>
                  </a:lnTo>
                  <a:lnTo>
                    <a:pt x="455" y="286"/>
                  </a:lnTo>
                  <a:lnTo>
                    <a:pt x="460" y="286"/>
                  </a:lnTo>
                  <a:lnTo>
                    <a:pt x="462" y="286"/>
                  </a:lnTo>
                  <a:lnTo>
                    <a:pt x="467" y="286"/>
                  </a:lnTo>
                  <a:lnTo>
                    <a:pt x="470" y="286"/>
                  </a:lnTo>
                  <a:lnTo>
                    <a:pt x="475" y="286"/>
                  </a:lnTo>
                  <a:lnTo>
                    <a:pt x="477" y="286"/>
                  </a:lnTo>
                  <a:lnTo>
                    <a:pt x="482" y="286"/>
                  </a:lnTo>
                  <a:lnTo>
                    <a:pt x="485" y="286"/>
                  </a:lnTo>
                  <a:lnTo>
                    <a:pt x="490" y="286"/>
                  </a:lnTo>
                  <a:lnTo>
                    <a:pt x="492" y="284"/>
                  </a:lnTo>
                  <a:lnTo>
                    <a:pt x="497" y="284"/>
                  </a:lnTo>
                  <a:lnTo>
                    <a:pt x="499" y="284"/>
                  </a:lnTo>
                  <a:lnTo>
                    <a:pt x="504" y="281"/>
                  </a:lnTo>
                  <a:lnTo>
                    <a:pt x="507" y="281"/>
                  </a:lnTo>
                  <a:lnTo>
                    <a:pt x="512" y="279"/>
                  </a:lnTo>
                  <a:lnTo>
                    <a:pt x="514" y="279"/>
                  </a:lnTo>
                  <a:lnTo>
                    <a:pt x="519" y="276"/>
                  </a:lnTo>
                  <a:lnTo>
                    <a:pt x="522" y="274"/>
                  </a:lnTo>
                  <a:lnTo>
                    <a:pt x="524" y="274"/>
                  </a:lnTo>
                  <a:lnTo>
                    <a:pt x="529" y="271"/>
                  </a:lnTo>
                  <a:lnTo>
                    <a:pt x="532" y="269"/>
                  </a:lnTo>
                  <a:lnTo>
                    <a:pt x="534" y="266"/>
                  </a:lnTo>
                  <a:lnTo>
                    <a:pt x="537" y="264"/>
                  </a:lnTo>
                  <a:lnTo>
                    <a:pt x="539" y="259"/>
                  </a:lnTo>
                  <a:lnTo>
                    <a:pt x="539" y="254"/>
                  </a:lnTo>
                  <a:lnTo>
                    <a:pt x="542" y="249"/>
                  </a:lnTo>
                  <a:lnTo>
                    <a:pt x="544" y="244"/>
                  </a:lnTo>
                  <a:lnTo>
                    <a:pt x="544" y="239"/>
                  </a:lnTo>
                  <a:lnTo>
                    <a:pt x="544" y="236"/>
                  </a:lnTo>
                  <a:lnTo>
                    <a:pt x="544" y="234"/>
                  </a:lnTo>
                  <a:lnTo>
                    <a:pt x="547" y="231"/>
                  </a:lnTo>
                  <a:lnTo>
                    <a:pt x="547" y="226"/>
                  </a:lnTo>
                  <a:lnTo>
                    <a:pt x="547" y="224"/>
                  </a:lnTo>
                  <a:lnTo>
                    <a:pt x="547" y="219"/>
                  </a:lnTo>
                  <a:lnTo>
                    <a:pt x="547" y="216"/>
                  </a:lnTo>
                  <a:lnTo>
                    <a:pt x="547" y="212"/>
                  </a:lnTo>
                  <a:lnTo>
                    <a:pt x="547" y="207"/>
                  </a:lnTo>
                  <a:lnTo>
                    <a:pt x="547" y="204"/>
                  </a:lnTo>
                  <a:lnTo>
                    <a:pt x="549" y="199"/>
                  </a:lnTo>
                  <a:lnTo>
                    <a:pt x="549" y="197"/>
                  </a:lnTo>
                  <a:lnTo>
                    <a:pt x="549" y="192"/>
                  </a:lnTo>
                  <a:lnTo>
                    <a:pt x="549" y="189"/>
                  </a:lnTo>
                  <a:lnTo>
                    <a:pt x="549" y="184"/>
                  </a:lnTo>
                  <a:lnTo>
                    <a:pt x="549" y="179"/>
                  </a:lnTo>
                  <a:lnTo>
                    <a:pt x="549" y="177"/>
                  </a:lnTo>
                  <a:lnTo>
                    <a:pt x="549" y="174"/>
                  </a:lnTo>
                  <a:lnTo>
                    <a:pt x="549" y="169"/>
                  </a:lnTo>
                  <a:lnTo>
                    <a:pt x="547" y="164"/>
                  </a:lnTo>
                  <a:lnTo>
                    <a:pt x="547" y="162"/>
                  </a:lnTo>
                  <a:lnTo>
                    <a:pt x="547" y="157"/>
                  </a:lnTo>
                  <a:lnTo>
                    <a:pt x="547" y="154"/>
                  </a:lnTo>
                  <a:lnTo>
                    <a:pt x="547" y="149"/>
                  </a:lnTo>
                  <a:lnTo>
                    <a:pt x="547" y="147"/>
                  </a:lnTo>
                  <a:lnTo>
                    <a:pt x="547" y="142"/>
                  </a:lnTo>
                  <a:lnTo>
                    <a:pt x="547" y="139"/>
                  </a:lnTo>
                  <a:lnTo>
                    <a:pt x="547" y="134"/>
                  </a:lnTo>
                  <a:lnTo>
                    <a:pt x="547" y="132"/>
                  </a:lnTo>
                  <a:lnTo>
                    <a:pt x="547" y="129"/>
                  </a:lnTo>
                  <a:lnTo>
                    <a:pt x="547" y="124"/>
                  </a:lnTo>
                  <a:lnTo>
                    <a:pt x="544" y="122"/>
                  </a:lnTo>
                  <a:lnTo>
                    <a:pt x="544" y="119"/>
                  </a:lnTo>
                  <a:lnTo>
                    <a:pt x="544" y="117"/>
                  </a:lnTo>
                  <a:lnTo>
                    <a:pt x="544" y="114"/>
                  </a:lnTo>
                  <a:lnTo>
                    <a:pt x="544" y="107"/>
                  </a:lnTo>
                  <a:lnTo>
                    <a:pt x="542" y="104"/>
                  </a:lnTo>
                  <a:lnTo>
                    <a:pt x="542" y="99"/>
                  </a:lnTo>
                  <a:lnTo>
                    <a:pt x="542" y="97"/>
                  </a:lnTo>
                  <a:lnTo>
                    <a:pt x="542" y="92"/>
                  </a:lnTo>
                  <a:lnTo>
                    <a:pt x="542" y="92"/>
                  </a:lnTo>
                  <a:lnTo>
                    <a:pt x="542" y="90"/>
                  </a:lnTo>
                  <a:lnTo>
                    <a:pt x="574" y="82"/>
                  </a:lnTo>
                  <a:lnTo>
                    <a:pt x="572" y="82"/>
                  </a:lnTo>
                  <a:lnTo>
                    <a:pt x="572" y="85"/>
                  </a:lnTo>
                  <a:lnTo>
                    <a:pt x="572" y="85"/>
                  </a:lnTo>
                  <a:lnTo>
                    <a:pt x="572" y="90"/>
                  </a:lnTo>
                  <a:lnTo>
                    <a:pt x="572" y="92"/>
                  </a:lnTo>
                  <a:lnTo>
                    <a:pt x="572" y="97"/>
                  </a:lnTo>
                  <a:lnTo>
                    <a:pt x="572" y="97"/>
                  </a:lnTo>
                  <a:lnTo>
                    <a:pt x="572" y="99"/>
                  </a:lnTo>
                  <a:lnTo>
                    <a:pt x="572" y="104"/>
                  </a:lnTo>
                  <a:lnTo>
                    <a:pt x="572" y="107"/>
                  </a:lnTo>
                  <a:lnTo>
                    <a:pt x="569" y="109"/>
                  </a:lnTo>
                  <a:lnTo>
                    <a:pt x="569" y="112"/>
                  </a:lnTo>
                  <a:lnTo>
                    <a:pt x="569" y="117"/>
                  </a:lnTo>
                  <a:lnTo>
                    <a:pt x="569" y="119"/>
                  </a:lnTo>
                  <a:lnTo>
                    <a:pt x="569" y="122"/>
                  </a:lnTo>
                  <a:lnTo>
                    <a:pt x="569" y="127"/>
                  </a:lnTo>
                  <a:lnTo>
                    <a:pt x="569" y="129"/>
                  </a:lnTo>
                  <a:lnTo>
                    <a:pt x="569" y="134"/>
                  </a:lnTo>
                  <a:lnTo>
                    <a:pt x="569" y="137"/>
                  </a:lnTo>
                  <a:lnTo>
                    <a:pt x="569" y="142"/>
                  </a:lnTo>
                  <a:lnTo>
                    <a:pt x="569" y="144"/>
                  </a:lnTo>
                  <a:lnTo>
                    <a:pt x="569" y="149"/>
                  </a:lnTo>
                  <a:lnTo>
                    <a:pt x="569" y="152"/>
                  </a:lnTo>
                  <a:lnTo>
                    <a:pt x="569" y="157"/>
                  </a:lnTo>
                  <a:lnTo>
                    <a:pt x="569" y="162"/>
                  </a:lnTo>
                  <a:lnTo>
                    <a:pt x="569" y="167"/>
                  </a:lnTo>
                  <a:lnTo>
                    <a:pt x="569" y="169"/>
                  </a:lnTo>
                  <a:lnTo>
                    <a:pt x="569" y="174"/>
                  </a:lnTo>
                  <a:lnTo>
                    <a:pt x="569" y="177"/>
                  </a:lnTo>
                  <a:lnTo>
                    <a:pt x="569" y="182"/>
                  </a:lnTo>
                  <a:lnTo>
                    <a:pt x="569" y="184"/>
                  </a:lnTo>
                  <a:lnTo>
                    <a:pt x="569" y="189"/>
                  </a:lnTo>
                  <a:lnTo>
                    <a:pt x="569" y="194"/>
                  </a:lnTo>
                  <a:lnTo>
                    <a:pt x="569" y="197"/>
                  </a:lnTo>
                  <a:lnTo>
                    <a:pt x="569" y="202"/>
                  </a:lnTo>
                  <a:lnTo>
                    <a:pt x="569" y="207"/>
                  </a:lnTo>
                  <a:lnTo>
                    <a:pt x="569" y="209"/>
                  </a:lnTo>
                  <a:lnTo>
                    <a:pt x="569" y="214"/>
                  </a:lnTo>
                  <a:lnTo>
                    <a:pt x="569" y="216"/>
                  </a:lnTo>
                  <a:lnTo>
                    <a:pt x="569" y="221"/>
                  </a:lnTo>
                  <a:lnTo>
                    <a:pt x="572" y="224"/>
                  </a:lnTo>
                  <a:lnTo>
                    <a:pt x="572" y="229"/>
                  </a:lnTo>
                  <a:lnTo>
                    <a:pt x="572" y="231"/>
                  </a:lnTo>
                  <a:lnTo>
                    <a:pt x="572" y="234"/>
                  </a:lnTo>
                  <a:lnTo>
                    <a:pt x="572" y="239"/>
                  </a:lnTo>
                  <a:lnTo>
                    <a:pt x="574" y="241"/>
                  </a:lnTo>
                  <a:lnTo>
                    <a:pt x="574" y="244"/>
                  </a:lnTo>
                  <a:lnTo>
                    <a:pt x="574" y="246"/>
                  </a:lnTo>
                  <a:lnTo>
                    <a:pt x="574" y="249"/>
                  </a:lnTo>
                  <a:lnTo>
                    <a:pt x="577" y="254"/>
                  </a:lnTo>
                  <a:lnTo>
                    <a:pt x="579" y="259"/>
                  </a:lnTo>
                  <a:lnTo>
                    <a:pt x="582" y="264"/>
                  </a:lnTo>
                  <a:lnTo>
                    <a:pt x="582" y="266"/>
                  </a:lnTo>
                  <a:lnTo>
                    <a:pt x="587" y="269"/>
                  </a:lnTo>
                  <a:lnTo>
                    <a:pt x="589" y="271"/>
                  </a:lnTo>
                  <a:lnTo>
                    <a:pt x="591" y="274"/>
                  </a:lnTo>
                  <a:lnTo>
                    <a:pt x="596" y="274"/>
                  </a:lnTo>
                  <a:lnTo>
                    <a:pt x="601" y="276"/>
                  </a:lnTo>
                  <a:lnTo>
                    <a:pt x="604" y="276"/>
                  </a:lnTo>
                  <a:lnTo>
                    <a:pt x="609" y="279"/>
                  </a:lnTo>
                  <a:lnTo>
                    <a:pt x="611" y="279"/>
                  </a:lnTo>
                  <a:lnTo>
                    <a:pt x="614" y="279"/>
                  </a:lnTo>
                  <a:lnTo>
                    <a:pt x="619" y="279"/>
                  </a:lnTo>
                  <a:lnTo>
                    <a:pt x="621" y="281"/>
                  </a:lnTo>
                  <a:lnTo>
                    <a:pt x="624" y="281"/>
                  </a:lnTo>
                  <a:lnTo>
                    <a:pt x="629" y="281"/>
                  </a:lnTo>
                  <a:lnTo>
                    <a:pt x="631" y="281"/>
                  </a:lnTo>
                  <a:lnTo>
                    <a:pt x="636" y="281"/>
                  </a:lnTo>
                  <a:lnTo>
                    <a:pt x="641" y="281"/>
                  </a:lnTo>
                  <a:lnTo>
                    <a:pt x="644" y="284"/>
                  </a:lnTo>
                  <a:lnTo>
                    <a:pt x="649" y="284"/>
                  </a:lnTo>
                  <a:lnTo>
                    <a:pt x="654" y="284"/>
                  </a:lnTo>
                  <a:lnTo>
                    <a:pt x="656" y="284"/>
                  </a:lnTo>
                  <a:lnTo>
                    <a:pt x="661" y="284"/>
                  </a:lnTo>
                  <a:lnTo>
                    <a:pt x="666" y="284"/>
                  </a:lnTo>
                  <a:lnTo>
                    <a:pt x="671" y="284"/>
                  </a:lnTo>
                  <a:lnTo>
                    <a:pt x="674" y="284"/>
                  </a:lnTo>
                  <a:lnTo>
                    <a:pt x="679" y="284"/>
                  </a:lnTo>
                  <a:lnTo>
                    <a:pt x="683" y="284"/>
                  </a:lnTo>
                  <a:lnTo>
                    <a:pt x="688" y="284"/>
                  </a:lnTo>
                  <a:lnTo>
                    <a:pt x="693" y="284"/>
                  </a:lnTo>
                  <a:lnTo>
                    <a:pt x="698" y="284"/>
                  </a:lnTo>
                  <a:lnTo>
                    <a:pt x="701" y="284"/>
                  </a:lnTo>
                  <a:lnTo>
                    <a:pt x="706" y="284"/>
                  </a:lnTo>
                  <a:lnTo>
                    <a:pt x="711" y="284"/>
                  </a:lnTo>
                  <a:lnTo>
                    <a:pt x="716" y="284"/>
                  </a:lnTo>
                  <a:lnTo>
                    <a:pt x="718" y="284"/>
                  </a:lnTo>
                  <a:lnTo>
                    <a:pt x="723" y="284"/>
                  </a:lnTo>
                  <a:lnTo>
                    <a:pt x="728" y="284"/>
                  </a:lnTo>
                  <a:lnTo>
                    <a:pt x="733" y="284"/>
                  </a:lnTo>
                  <a:lnTo>
                    <a:pt x="738" y="284"/>
                  </a:lnTo>
                  <a:lnTo>
                    <a:pt x="741" y="284"/>
                  </a:lnTo>
                  <a:lnTo>
                    <a:pt x="746" y="281"/>
                  </a:lnTo>
                  <a:lnTo>
                    <a:pt x="751" y="281"/>
                  </a:lnTo>
                  <a:lnTo>
                    <a:pt x="753" y="281"/>
                  </a:lnTo>
                  <a:lnTo>
                    <a:pt x="758" y="281"/>
                  </a:lnTo>
                  <a:lnTo>
                    <a:pt x="763" y="281"/>
                  </a:lnTo>
                  <a:lnTo>
                    <a:pt x="766" y="281"/>
                  </a:lnTo>
                  <a:lnTo>
                    <a:pt x="771" y="281"/>
                  </a:lnTo>
                  <a:lnTo>
                    <a:pt x="773" y="281"/>
                  </a:lnTo>
                  <a:lnTo>
                    <a:pt x="778" y="279"/>
                  </a:lnTo>
                  <a:lnTo>
                    <a:pt x="780" y="279"/>
                  </a:lnTo>
                  <a:lnTo>
                    <a:pt x="783" y="279"/>
                  </a:lnTo>
                  <a:lnTo>
                    <a:pt x="788" y="279"/>
                  </a:lnTo>
                  <a:lnTo>
                    <a:pt x="790" y="279"/>
                  </a:lnTo>
                  <a:lnTo>
                    <a:pt x="793" y="279"/>
                  </a:lnTo>
                  <a:lnTo>
                    <a:pt x="798" y="279"/>
                  </a:lnTo>
                  <a:lnTo>
                    <a:pt x="803" y="279"/>
                  </a:lnTo>
                  <a:lnTo>
                    <a:pt x="808" y="276"/>
                  </a:lnTo>
                  <a:lnTo>
                    <a:pt x="813" y="276"/>
                  </a:lnTo>
                  <a:lnTo>
                    <a:pt x="815" y="276"/>
                  </a:lnTo>
                  <a:lnTo>
                    <a:pt x="820" y="276"/>
                  </a:lnTo>
                  <a:lnTo>
                    <a:pt x="820" y="276"/>
                  </a:lnTo>
                  <a:lnTo>
                    <a:pt x="825" y="276"/>
                  </a:lnTo>
                  <a:lnTo>
                    <a:pt x="828" y="276"/>
                  </a:lnTo>
                  <a:lnTo>
                    <a:pt x="830" y="276"/>
                  </a:lnTo>
                  <a:lnTo>
                    <a:pt x="833" y="276"/>
                  </a:lnTo>
                  <a:lnTo>
                    <a:pt x="835" y="276"/>
                  </a:lnTo>
                  <a:lnTo>
                    <a:pt x="840" y="276"/>
                  </a:lnTo>
                  <a:lnTo>
                    <a:pt x="843" y="276"/>
                  </a:lnTo>
                  <a:lnTo>
                    <a:pt x="845" y="276"/>
                  </a:lnTo>
                  <a:lnTo>
                    <a:pt x="850" y="276"/>
                  </a:lnTo>
                  <a:lnTo>
                    <a:pt x="853" y="276"/>
                  </a:lnTo>
                  <a:lnTo>
                    <a:pt x="858" y="276"/>
                  </a:lnTo>
                  <a:lnTo>
                    <a:pt x="860" y="276"/>
                  </a:lnTo>
                  <a:lnTo>
                    <a:pt x="865" y="276"/>
                  </a:lnTo>
                  <a:lnTo>
                    <a:pt x="868" y="276"/>
                  </a:lnTo>
                  <a:lnTo>
                    <a:pt x="872" y="276"/>
                  </a:lnTo>
                  <a:lnTo>
                    <a:pt x="875" y="276"/>
                  </a:lnTo>
                  <a:lnTo>
                    <a:pt x="880" y="279"/>
                  </a:lnTo>
                  <a:lnTo>
                    <a:pt x="885" y="279"/>
                  </a:lnTo>
                  <a:lnTo>
                    <a:pt x="890" y="279"/>
                  </a:lnTo>
                  <a:lnTo>
                    <a:pt x="892" y="279"/>
                  </a:lnTo>
                  <a:lnTo>
                    <a:pt x="897" y="279"/>
                  </a:lnTo>
                  <a:lnTo>
                    <a:pt x="900" y="279"/>
                  </a:lnTo>
                  <a:lnTo>
                    <a:pt x="905" y="279"/>
                  </a:lnTo>
                  <a:lnTo>
                    <a:pt x="910" y="279"/>
                  </a:lnTo>
                  <a:lnTo>
                    <a:pt x="915" y="279"/>
                  </a:lnTo>
                  <a:lnTo>
                    <a:pt x="920" y="279"/>
                  </a:lnTo>
                  <a:lnTo>
                    <a:pt x="922" y="279"/>
                  </a:lnTo>
                  <a:lnTo>
                    <a:pt x="927" y="279"/>
                  </a:lnTo>
                  <a:lnTo>
                    <a:pt x="932" y="279"/>
                  </a:lnTo>
                  <a:lnTo>
                    <a:pt x="937" y="279"/>
                  </a:lnTo>
                  <a:lnTo>
                    <a:pt x="940" y="281"/>
                  </a:lnTo>
                  <a:lnTo>
                    <a:pt x="945" y="281"/>
                  </a:lnTo>
                  <a:lnTo>
                    <a:pt x="950" y="281"/>
                  </a:lnTo>
                  <a:lnTo>
                    <a:pt x="952" y="281"/>
                  </a:lnTo>
                  <a:lnTo>
                    <a:pt x="957" y="281"/>
                  </a:lnTo>
                  <a:lnTo>
                    <a:pt x="962" y="281"/>
                  </a:lnTo>
                  <a:lnTo>
                    <a:pt x="965" y="281"/>
                  </a:lnTo>
                  <a:lnTo>
                    <a:pt x="969" y="281"/>
                  </a:lnTo>
                  <a:lnTo>
                    <a:pt x="972" y="281"/>
                  </a:lnTo>
                  <a:lnTo>
                    <a:pt x="977" y="281"/>
                  </a:lnTo>
                  <a:lnTo>
                    <a:pt x="979" y="281"/>
                  </a:lnTo>
                  <a:lnTo>
                    <a:pt x="984" y="281"/>
                  </a:lnTo>
                  <a:lnTo>
                    <a:pt x="989" y="281"/>
                  </a:lnTo>
                  <a:lnTo>
                    <a:pt x="992" y="279"/>
                  </a:lnTo>
                  <a:lnTo>
                    <a:pt x="994" y="279"/>
                  </a:lnTo>
                  <a:lnTo>
                    <a:pt x="997" y="279"/>
                  </a:lnTo>
                  <a:lnTo>
                    <a:pt x="1002" y="279"/>
                  </a:lnTo>
                  <a:lnTo>
                    <a:pt x="1004" y="279"/>
                  </a:lnTo>
                  <a:lnTo>
                    <a:pt x="1007" y="279"/>
                  </a:lnTo>
                  <a:lnTo>
                    <a:pt x="1009" y="276"/>
                  </a:lnTo>
                  <a:lnTo>
                    <a:pt x="1014" y="276"/>
                  </a:lnTo>
                  <a:lnTo>
                    <a:pt x="1019" y="276"/>
                  </a:lnTo>
                  <a:lnTo>
                    <a:pt x="1022" y="274"/>
                  </a:lnTo>
                  <a:lnTo>
                    <a:pt x="1027" y="274"/>
                  </a:lnTo>
                  <a:lnTo>
                    <a:pt x="1029" y="271"/>
                  </a:lnTo>
                  <a:lnTo>
                    <a:pt x="1034" y="266"/>
                  </a:lnTo>
                  <a:lnTo>
                    <a:pt x="1039" y="264"/>
                  </a:lnTo>
                  <a:lnTo>
                    <a:pt x="1042" y="259"/>
                  </a:lnTo>
                  <a:lnTo>
                    <a:pt x="1044" y="256"/>
                  </a:lnTo>
                  <a:lnTo>
                    <a:pt x="1047" y="254"/>
                  </a:lnTo>
                  <a:lnTo>
                    <a:pt x="1049" y="251"/>
                  </a:lnTo>
                  <a:lnTo>
                    <a:pt x="1052" y="246"/>
                  </a:lnTo>
                  <a:lnTo>
                    <a:pt x="1054" y="244"/>
                  </a:lnTo>
                  <a:lnTo>
                    <a:pt x="1057" y="241"/>
                  </a:lnTo>
                  <a:lnTo>
                    <a:pt x="1059" y="236"/>
                  </a:lnTo>
                  <a:lnTo>
                    <a:pt x="1061" y="234"/>
                  </a:lnTo>
                  <a:lnTo>
                    <a:pt x="1064" y="231"/>
                  </a:lnTo>
                  <a:lnTo>
                    <a:pt x="1064" y="226"/>
                  </a:lnTo>
                  <a:lnTo>
                    <a:pt x="1066" y="224"/>
                  </a:lnTo>
                  <a:lnTo>
                    <a:pt x="1069" y="219"/>
                  </a:lnTo>
                  <a:lnTo>
                    <a:pt x="1071" y="216"/>
                  </a:lnTo>
                  <a:lnTo>
                    <a:pt x="1071" y="212"/>
                  </a:lnTo>
                  <a:lnTo>
                    <a:pt x="1074" y="207"/>
                  </a:lnTo>
                  <a:lnTo>
                    <a:pt x="1074" y="204"/>
                  </a:lnTo>
                  <a:lnTo>
                    <a:pt x="1076" y="199"/>
                  </a:lnTo>
                  <a:lnTo>
                    <a:pt x="1076" y="194"/>
                  </a:lnTo>
                  <a:lnTo>
                    <a:pt x="1079" y="192"/>
                  </a:lnTo>
                  <a:lnTo>
                    <a:pt x="1079" y="187"/>
                  </a:lnTo>
                  <a:lnTo>
                    <a:pt x="1079" y="184"/>
                  </a:lnTo>
                  <a:lnTo>
                    <a:pt x="1079" y="179"/>
                  </a:lnTo>
                  <a:lnTo>
                    <a:pt x="1079" y="174"/>
                  </a:lnTo>
                  <a:lnTo>
                    <a:pt x="1079" y="172"/>
                  </a:lnTo>
                  <a:lnTo>
                    <a:pt x="1079" y="167"/>
                  </a:lnTo>
                  <a:lnTo>
                    <a:pt x="1079" y="164"/>
                  </a:lnTo>
                  <a:lnTo>
                    <a:pt x="1079" y="159"/>
                  </a:lnTo>
                  <a:lnTo>
                    <a:pt x="1076" y="157"/>
                  </a:lnTo>
                  <a:lnTo>
                    <a:pt x="1076" y="152"/>
                  </a:lnTo>
                  <a:lnTo>
                    <a:pt x="1074" y="147"/>
                  </a:lnTo>
                  <a:lnTo>
                    <a:pt x="1074" y="144"/>
                  </a:lnTo>
                  <a:lnTo>
                    <a:pt x="1071" y="142"/>
                  </a:lnTo>
                  <a:lnTo>
                    <a:pt x="1069" y="137"/>
                  </a:lnTo>
                  <a:lnTo>
                    <a:pt x="1066" y="132"/>
                  </a:lnTo>
                  <a:lnTo>
                    <a:pt x="1064" y="129"/>
                  </a:lnTo>
                  <a:lnTo>
                    <a:pt x="1059" y="124"/>
                  </a:lnTo>
                  <a:lnTo>
                    <a:pt x="1057" y="122"/>
                  </a:lnTo>
                  <a:lnTo>
                    <a:pt x="1054" y="117"/>
                  </a:lnTo>
                  <a:lnTo>
                    <a:pt x="1049" y="114"/>
                  </a:lnTo>
                  <a:lnTo>
                    <a:pt x="1047" y="112"/>
                  </a:lnTo>
                  <a:lnTo>
                    <a:pt x="1042" y="107"/>
                  </a:lnTo>
                  <a:lnTo>
                    <a:pt x="1039" y="104"/>
                  </a:lnTo>
                  <a:lnTo>
                    <a:pt x="1034" y="102"/>
                  </a:lnTo>
                  <a:lnTo>
                    <a:pt x="1032" y="99"/>
                  </a:lnTo>
                  <a:lnTo>
                    <a:pt x="1027" y="94"/>
                  </a:lnTo>
                  <a:lnTo>
                    <a:pt x="1022" y="92"/>
                  </a:lnTo>
                  <a:lnTo>
                    <a:pt x="1019" y="90"/>
                  </a:lnTo>
                  <a:lnTo>
                    <a:pt x="1014" y="87"/>
                  </a:lnTo>
                  <a:lnTo>
                    <a:pt x="1009" y="85"/>
                  </a:lnTo>
                  <a:lnTo>
                    <a:pt x="1007" y="82"/>
                  </a:lnTo>
                  <a:lnTo>
                    <a:pt x="1002" y="80"/>
                  </a:lnTo>
                  <a:lnTo>
                    <a:pt x="999" y="77"/>
                  </a:lnTo>
                  <a:lnTo>
                    <a:pt x="994" y="75"/>
                  </a:lnTo>
                  <a:lnTo>
                    <a:pt x="989" y="72"/>
                  </a:lnTo>
                  <a:lnTo>
                    <a:pt x="987" y="72"/>
                  </a:lnTo>
                  <a:lnTo>
                    <a:pt x="984" y="70"/>
                  </a:lnTo>
                  <a:lnTo>
                    <a:pt x="982" y="67"/>
                  </a:lnTo>
                  <a:lnTo>
                    <a:pt x="977" y="67"/>
                  </a:lnTo>
                  <a:lnTo>
                    <a:pt x="974" y="67"/>
                  </a:lnTo>
                  <a:lnTo>
                    <a:pt x="972" y="65"/>
                  </a:lnTo>
                  <a:lnTo>
                    <a:pt x="969" y="65"/>
                  </a:lnTo>
                  <a:lnTo>
                    <a:pt x="965" y="62"/>
                  </a:lnTo>
                  <a:lnTo>
                    <a:pt x="960" y="62"/>
                  </a:lnTo>
                  <a:lnTo>
                    <a:pt x="955" y="60"/>
                  </a:lnTo>
                  <a:lnTo>
                    <a:pt x="950" y="57"/>
                  </a:lnTo>
                  <a:lnTo>
                    <a:pt x="945" y="57"/>
                  </a:lnTo>
                  <a:lnTo>
                    <a:pt x="940" y="55"/>
                  </a:lnTo>
                  <a:lnTo>
                    <a:pt x="937" y="55"/>
                  </a:lnTo>
                  <a:lnTo>
                    <a:pt x="932" y="55"/>
                  </a:lnTo>
                  <a:lnTo>
                    <a:pt x="930" y="52"/>
                  </a:lnTo>
                  <a:lnTo>
                    <a:pt x="927" y="52"/>
                  </a:lnTo>
                  <a:lnTo>
                    <a:pt x="922" y="52"/>
                  </a:lnTo>
                  <a:lnTo>
                    <a:pt x="920" y="52"/>
                  </a:lnTo>
                  <a:lnTo>
                    <a:pt x="917" y="50"/>
                  </a:lnTo>
                  <a:lnTo>
                    <a:pt x="915" y="50"/>
                  </a:lnTo>
                  <a:lnTo>
                    <a:pt x="912" y="50"/>
                  </a:lnTo>
                  <a:lnTo>
                    <a:pt x="907" y="47"/>
                  </a:lnTo>
                  <a:lnTo>
                    <a:pt x="905" y="47"/>
                  </a:lnTo>
                  <a:lnTo>
                    <a:pt x="902" y="47"/>
                  </a:lnTo>
                  <a:lnTo>
                    <a:pt x="900" y="45"/>
                  </a:lnTo>
                  <a:lnTo>
                    <a:pt x="895" y="45"/>
                  </a:lnTo>
                  <a:lnTo>
                    <a:pt x="892" y="45"/>
                  </a:lnTo>
                  <a:lnTo>
                    <a:pt x="890" y="45"/>
                  </a:lnTo>
                  <a:lnTo>
                    <a:pt x="887" y="42"/>
                  </a:lnTo>
                  <a:lnTo>
                    <a:pt x="882" y="42"/>
                  </a:lnTo>
                  <a:lnTo>
                    <a:pt x="880" y="42"/>
                  </a:lnTo>
                  <a:lnTo>
                    <a:pt x="877" y="40"/>
                  </a:lnTo>
                  <a:lnTo>
                    <a:pt x="875" y="40"/>
                  </a:lnTo>
                  <a:lnTo>
                    <a:pt x="870" y="40"/>
                  </a:lnTo>
                  <a:lnTo>
                    <a:pt x="868" y="37"/>
                  </a:lnTo>
                  <a:lnTo>
                    <a:pt x="865" y="37"/>
                  </a:lnTo>
                  <a:lnTo>
                    <a:pt x="860" y="37"/>
                  </a:lnTo>
                  <a:lnTo>
                    <a:pt x="855" y="35"/>
                  </a:lnTo>
                  <a:lnTo>
                    <a:pt x="850" y="35"/>
                  </a:lnTo>
                  <a:lnTo>
                    <a:pt x="845" y="35"/>
                  </a:lnTo>
                  <a:lnTo>
                    <a:pt x="840" y="32"/>
                  </a:lnTo>
                  <a:lnTo>
                    <a:pt x="838" y="32"/>
                  </a:lnTo>
                  <a:lnTo>
                    <a:pt x="835" y="30"/>
                  </a:lnTo>
                  <a:lnTo>
                    <a:pt x="833" y="30"/>
                  </a:lnTo>
                  <a:lnTo>
                    <a:pt x="828" y="30"/>
                  </a:lnTo>
                  <a:lnTo>
                    <a:pt x="828" y="30"/>
                  </a:lnTo>
                  <a:lnTo>
                    <a:pt x="865" y="0"/>
                  </a:lnTo>
                  <a:lnTo>
                    <a:pt x="865" y="0"/>
                  </a:lnTo>
                  <a:lnTo>
                    <a:pt x="868" y="0"/>
                  </a:lnTo>
                  <a:lnTo>
                    <a:pt x="870" y="0"/>
                  </a:lnTo>
                  <a:lnTo>
                    <a:pt x="872" y="2"/>
                  </a:lnTo>
                  <a:lnTo>
                    <a:pt x="875" y="2"/>
                  </a:lnTo>
                  <a:lnTo>
                    <a:pt x="877" y="5"/>
                  </a:lnTo>
                  <a:lnTo>
                    <a:pt x="882" y="5"/>
                  </a:lnTo>
                  <a:lnTo>
                    <a:pt x="885" y="7"/>
                  </a:lnTo>
                  <a:lnTo>
                    <a:pt x="890" y="7"/>
                  </a:lnTo>
                  <a:lnTo>
                    <a:pt x="895" y="10"/>
                  </a:lnTo>
                  <a:lnTo>
                    <a:pt x="897" y="12"/>
                  </a:lnTo>
                  <a:lnTo>
                    <a:pt x="902" y="15"/>
                  </a:lnTo>
                  <a:lnTo>
                    <a:pt x="907" y="17"/>
                  </a:lnTo>
                  <a:lnTo>
                    <a:pt x="912" y="20"/>
                  </a:lnTo>
                  <a:lnTo>
                    <a:pt x="917" y="20"/>
                  </a:lnTo>
                  <a:lnTo>
                    <a:pt x="922" y="22"/>
                  </a:lnTo>
                  <a:lnTo>
                    <a:pt x="930" y="25"/>
                  </a:lnTo>
                  <a:lnTo>
                    <a:pt x="935" y="27"/>
                  </a:lnTo>
                  <a:lnTo>
                    <a:pt x="940" y="27"/>
                  </a:lnTo>
                  <a:lnTo>
                    <a:pt x="945" y="30"/>
                  </a:lnTo>
                  <a:lnTo>
                    <a:pt x="950" y="32"/>
                  </a:lnTo>
                  <a:lnTo>
                    <a:pt x="955" y="35"/>
                  </a:lnTo>
                  <a:lnTo>
                    <a:pt x="960" y="37"/>
                  </a:lnTo>
                  <a:lnTo>
                    <a:pt x="965" y="37"/>
                  </a:lnTo>
                  <a:lnTo>
                    <a:pt x="969" y="40"/>
                  </a:lnTo>
                  <a:lnTo>
                    <a:pt x="974" y="42"/>
                  </a:lnTo>
                  <a:lnTo>
                    <a:pt x="979" y="45"/>
                  </a:lnTo>
                  <a:lnTo>
                    <a:pt x="984" y="45"/>
                  </a:lnTo>
                  <a:lnTo>
                    <a:pt x="987" y="47"/>
                  </a:lnTo>
                  <a:lnTo>
                    <a:pt x="992" y="47"/>
                  </a:lnTo>
                  <a:lnTo>
                    <a:pt x="994" y="50"/>
                  </a:lnTo>
                  <a:lnTo>
                    <a:pt x="999" y="50"/>
                  </a:lnTo>
                  <a:lnTo>
                    <a:pt x="1002" y="52"/>
                  </a:lnTo>
                  <a:lnTo>
                    <a:pt x="1007" y="55"/>
                  </a:lnTo>
                  <a:lnTo>
                    <a:pt x="1012" y="57"/>
                  </a:lnTo>
                  <a:lnTo>
                    <a:pt x="1014" y="60"/>
                  </a:lnTo>
                  <a:lnTo>
                    <a:pt x="1019" y="62"/>
                  </a:lnTo>
                  <a:lnTo>
                    <a:pt x="1024" y="65"/>
                  </a:lnTo>
                  <a:lnTo>
                    <a:pt x="1027" y="67"/>
                  </a:lnTo>
                  <a:lnTo>
                    <a:pt x="1032" y="72"/>
                  </a:lnTo>
                  <a:lnTo>
                    <a:pt x="1037" y="75"/>
                  </a:lnTo>
                  <a:lnTo>
                    <a:pt x="1042" y="77"/>
                  </a:lnTo>
                  <a:lnTo>
                    <a:pt x="1047" y="82"/>
                  </a:lnTo>
                  <a:lnTo>
                    <a:pt x="1052" y="85"/>
                  </a:lnTo>
                  <a:lnTo>
                    <a:pt x="1054" y="90"/>
                  </a:lnTo>
                  <a:lnTo>
                    <a:pt x="1059" y="94"/>
                  </a:lnTo>
                  <a:lnTo>
                    <a:pt x="1064" y="97"/>
                  </a:lnTo>
                  <a:lnTo>
                    <a:pt x="1069" y="102"/>
                  </a:lnTo>
                  <a:lnTo>
                    <a:pt x="1071" y="107"/>
                  </a:lnTo>
                  <a:lnTo>
                    <a:pt x="1076" y="109"/>
                  </a:lnTo>
                  <a:lnTo>
                    <a:pt x="1079" y="114"/>
                  </a:lnTo>
                  <a:lnTo>
                    <a:pt x="1084" y="119"/>
                  </a:lnTo>
                  <a:lnTo>
                    <a:pt x="1086" y="124"/>
                  </a:lnTo>
                  <a:lnTo>
                    <a:pt x="1089" y="129"/>
                  </a:lnTo>
                  <a:lnTo>
                    <a:pt x="1094" y="132"/>
                  </a:lnTo>
                  <a:lnTo>
                    <a:pt x="1096" y="137"/>
                  </a:lnTo>
                  <a:lnTo>
                    <a:pt x="1099" y="142"/>
                  </a:lnTo>
                  <a:lnTo>
                    <a:pt x="1101" y="147"/>
                  </a:lnTo>
                  <a:lnTo>
                    <a:pt x="1104" y="149"/>
                  </a:lnTo>
                  <a:lnTo>
                    <a:pt x="1104" y="154"/>
                  </a:lnTo>
                  <a:lnTo>
                    <a:pt x="1106" y="159"/>
                  </a:lnTo>
                  <a:lnTo>
                    <a:pt x="1109" y="162"/>
                  </a:lnTo>
                  <a:lnTo>
                    <a:pt x="1109" y="167"/>
                  </a:lnTo>
                  <a:lnTo>
                    <a:pt x="1109" y="169"/>
                  </a:lnTo>
                  <a:lnTo>
                    <a:pt x="1109" y="174"/>
                  </a:lnTo>
                  <a:lnTo>
                    <a:pt x="1109" y="179"/>
                  </a:lnTo>
                  <a:lnTo>
                    <a:pt x="1109" y="184"/>
                  </a:lnTo>
                  <a:lnTo>
                    <a:pt x="1106" y="187"/>
                  </a:lnTo>
                  <a:lnTo>
                    <a:pt x="1106" y="194"/>
                  </a:lnTo>
                  <a:lnTo>
                    <a:pt x="1106" y="199"/>
                  </a:lnTo>
                  <a:lnTo>
                    <a:pt x="1104" y="204"/>
                  </a:lnTo>
                  <a:lnTo>
                    <a:pt x="1101" y="209"/>
                  </a:lnTo>
                  <a:lnTo>
                    <a:pt x="1099" y="214"/>
                  </a:lnTo>
                  <a:lnTo>
                    <a:pt x="1099" y="219"/>
                  </a:lnTo>
                  <a:lnTo>
                    <a:pt x="1096" y="224"/>
                  </a:lnTo>
                  <a:lnTo>
                    <a:pt x="1094" y="229"/>
                  </a:lnTo>
                  <a:lnTo>
                    <a:pt x="1091" y="234"/>
                  </a:lnTo>
                  <a:lnTo>
                    <a:pt x="1089" y="241"/>
                  </a:lnTo>
                  <a:lnTo>
                    <a:pt x="1086" y="246"/>
                  </a:lnTo>
                  <a:lnTo>
                    <a:pt x="1084" y="251"/>
                  </a:lnTo>
                  <a:lnTo>
                    <a:pt x="1079" y="256"/>
                  </a:lnTo>
                  <a:lnTo>
                    <a:pt x="1076" y="261"/>
                  </a:lnTo>
                  <a:lnTo>
                    <a:pt x="1074" y="264"/>
                  </a:lnTo>
                  <a:lnTo>
                    <a:pt x="1071" y="269"/>
                  </a:lnTo>
                  <a:lnTo>
                    <a:pt x="1069" y="274"/>
                  </a:lnTo>
                  <a:lnTo>
                    <a:pt x="1066" y="279"/>
                  </a:lnTo>
                  <a:lnTo>
                    <a:pt x="1061" y="281"/>
                  </a:lnTo>
                  <a:lnTo>
                    <a:pt x="1059" y="286"/>
                  </a:lnTo>
                  <a:lnTo>
                    <a:pt x="1057" y="289"/>
                  </a:lnTo>
                  <a:lnTo>
                    <a:pt x="1054" y="291"/>
                  </a:lnTo>
                  <a:lnTo>
                    <a:pt x="1052" y="294"/>
                  </a:lnTo>
                  <a:lnTo>
                    <a:pt x="1049" y="296"/>
                  </a:lnTo>
                  <a:lnTo>
                    <a:pt x="1047" y="299"/>
                  </a:lnTo>
                  <a:lnTo>
                    <a:pt x="1047" y="301"/>
                  </a:lnTo>
                  <a:lnTo>
                    <a:pt x="1042" y="301"/>
                  </a:lnTo>
                  <a:lnTo>
                    <a:pt x="1039" y="301"/>
                  </a:lnTo>
                  <a:lnTo>
                    <a:pt x="1037" y="304"/>
                  </a:lnTo>
                  <a:lnTo>
                    <a:pt x="1034" y="304"/>
                  </a:lnTo>
                  <a:lnTo>
                    <a:pt x="1032" y="304"/>
                  </a:lnTo>
                  <a:lnTo>
                    <a:pt x="1027" y="306"/>
                  </a:lnTo>
                  <a:lnTo>
                    <a:pt x="1024" y="306"/>
                  </a:lnTo>
                  <a:lnTo>
                    <a:pt x="1019" y="309"/>
                  </a:lnTo>
                  <a:lnTo>
                    <a:pt x="1014" y="309"/>
                  </a:lnTo>
                  <a:lnTo>
                    <a:pt x="1012" y="311"/>
                  </a:lnTo>
                  <a:lnTo>
                    <a:pt x="1007" y="311"/>
                  </a:lnTo>
                  <a:lnTo>
                    <a:pt x="1002" y="311"/>
                  </a:lnTo>
                  <a:lnTo>
                    <a:pt x="997" y="311"/>
                  </a:lnTo>
                  <a:lnTo>
                    <a:pt x="992" y="314"/>
                  </a:lnTo>
                  <a:lnTo>
                    <a:pt x="987" y="314"/>
                  </a:lnTo>
                  <a:lnTo>
                    <a:pt x="982" y="316"/>
                  </a:lnTo>
                  <a:lnTo>
                    <a:pt x="977" y="316"/>
                  </a:lnTo>
                  <a:lnTo>
                    <a:pt x="972" y="316"/>
                  </a:lnTo>
                  <a:lnTo>
                    <a:pt x="967" y="316"/>
                  </a:lnTo>
                  <a:lnTo>
                    <a:pt x="962" y="316"/>
                  </a:lnTo>
                  <a:lnTo>
                    <a:pt x="957" y="316"/>
                  </a:lnTo>
                  <a:lnTo>
                    <a:pt x="952" y="316"/>
                  </a:lnTo>
                  <a:lnTo>
                    <a:pt x="947" y="319"/>
                  </a:lnTo>
                  <a:lnTo>
                    <a:pt x="942" y="319"/>
                  </a:lnTo>
                  <a:lnTo>
                    <a:pt x="937" y="319"/>
                  </a:lnTo>
                  <a:lnTo>
                    <a:pt x="932" y="319"/>
                  </a:lnTo>
                  <a:lnTo>
                    <a:pt x="927" y="319"/>
                  </a:lnTo>
                  <a:lnTo>
                    <a:pt x="922" y="319"/>
                  </a:lnTo>
                  <a:lnTo>
                    <a:pt x="917" y="316"/>
                  </a:lnTo>
                  <a:lnTo>
                    <a:pt x="912" y="316"/>
                  </a:lnTo>
                  <a:lnTo>
                    <a:pt x="910" y="316"/>
                  </a:lnTo>
                  <a:lnTo>
                    <a:pt x="905" y="316"/>
                  </a:lnTo>
                  <a:lnTo>
                    <a:pt x="900" y="316"/>
                  </a:lnTo>
                  <a:lnTo>
                    <a:pt x="897" y="314"/>
                  </a:lnTo>
                  <a:lnTo>
                    <a:pt x="892" y="314"/>
                  </a:lnTo>
                  <a:lnTo>
                    <a:pt x="887" y="314"/>
                  </a:lnTo>
                  <a:lnTo>
                    <a:pt x="885" y="314"/>
                  </a:lnTo>
                  <a:lnTo>
                    <a:pt x="880" y="314"/>
                  </a:lnTo>
                  <a:lnTo>
                    <a:pt x="877" y="311"/>
                  </a:lnTo>
                  <a:lnTo>
                    <a:pt x="875" y="311"/>
                  </a:lnTo>
                  <a:lnTo>
                    <a:pt x="870" y="311"/>
                  </a:lnTo>
                  <a:lnTo>
                    <a:pt x="865" y="311"/>
                  </a:lnTo>
                  <a:lnTo>
                    <a:pt x="863" y="309"/>
                  </a:lnTo>
                  <a:lnTo>
                    <a:pt x="860" y="309"/>
                  </a:lnTo>
                  <a:lnTo>
                    <a:pt x="858" y="309"/>
                  </a:lnTo>
                  <a:lnTo>
                    <a:pt x="853" y="306"/>
                  </a:lnTo>
                  <a:lnTo>
                    <a:pt x="850" y="306"/>
                  </a:lnTo>
                  <a:lnTo>
                    <a:pt x="848" y="306"/>
                  </a:lnTo>
                  <a:lnTo>
                    <a:pt x="843" y="306"/>
                  </a:lnTo>
                  <a:lnTo>
                    <a:pt x="840" y="306"/>
                  </a:lnTo>
                  <a:lnTo>
                    <a:pt x="838" y="304"/>
                  </a:lnTo>
                  <a:lnTo>
                    <a:pt x="835" y="304"/>
                  </a:lnTo>
                  <a:lnTo>
                    <a:pt x="830" y="304"/>
                  </a:lnTo>
                  <a:lnTo>
                    <a:pt x="828" y="304"/>
                  </a:lnTo>
                  <a:lnTo>
                    <a:pt x="825" y="304"/>
                  </a:lnTo>
                  <a:lnTo>
                    <a:pt x="823" y="304"/>
                  </a:lnTo>
                  <a:lnTo>
                    <a:pt x="820" y="304"/>
                  </a:lnTo>
                  <a:lnTo>
                    <a:pt x="818" y="304"/>
                  </a:lnTo>
                  <a:lnTo>
                    <a:pt x="813" y="304"/>
                  </a:lnTo>
                  <a:lnTo>
                    <a:pt x="810" y="304"/>
                  </a:lnTo>
                  <a:lnTo>
                    <a:pt x="808" y="304"/>
                  </a:lnTo>
                  <a:lnTo>
                    <a:pt x="805" y="304"/>
                  </a:lnTo>
                  <a:lnTo>
                    <a:pt x="803" y="304"/>
                  </a:lnTo>
                  <a:lnTo>
                    <a:pt x="798" y="306"/>
                  </a:lnTo>
                  <a:lnTo>
                    <a:pt x="795" y="306"/>
                  </a:lnTo>
                  <a:lnTo>
                    <a:pt x="790" y="306"/>
                  </a:lnTo>
                  <a:lnTo>
                    <a:pt x="788" y="306"/>
                  </a:lnTo>
                  <a:lnTo>
                    <a:pt x="783" y="306"/>
                  </a:lnTo>
                  <a:lnTo>
                    <a:pt x="778" y="309"/>
                  </a:lnTo>
                  <a:lnTo>
                    <a:pt x="771" y="309"/>
                  </a:lnTo>
                  <a:lnTo>
                    <a:pt x="768" y="309"/>
                  </a:lnTo>
                  <a:lnTo>
                    <a:pt x="766" y="309"/>
                  </a:lnTo>
                  <a:lnTo>
                    <a:pt x="763" y="309"/>
                  </a:lnTo>
                  <a:lnTo>
                    <a:pt x="761" y="311"/>
                  </a:lnTo>
                  <a:lnTo>
                    <a:pt x="756" y="311"/>
                  </a:lnTo>
                  <a:lnTo>
                    <a:pt x="753" y="311"/>
                  </a:lnTo>
                  <a:lnTo>
                    <a:pt x="748" y="311"/>
                  </a:lnTo>
                  <a:lnTo>
                    <a:pt x="746" y="311"/>
                  </a:lnTo>
                  <a:lnTo>
                    <a:pt x="743" y="311"/>
                  </a:lnTo>
                  <a:lnTo>
                    <a:pt x="738" y="311"/>
                  </a:lnTo>
                  <a:lnTo>
                    <a:pt x="736" y="311"/>
                  </a:lnTo>
                  <a:lnTo>
                    <a:pt x="733" y="311"/>
                  </a:lnTo>
                  <a:lnTo>
                    <a:pt x="728" y="311"/>
                  </a:lnTo>
                  <a:lnTo>
                    <a:pt x="723" y="311"/>
                  </a:lnTo>
                  <a:lnTo>
                    <a:pt x="721" y="314"/>
                  </a:lnTo>
                  <a:lnTo>
                    <a:pt x="716" y="314"/>
                  </a:lnTo>
                  <a:lnTo>
                    <a:pt x="713" y="314"/>
                  </a:lnTo>
                  <a:lnTo>
                    <a:pt x="708" y="314"/>
                  </a:lnTo>
                  <a:lnTo>
                    <a:pt x="706" y="314"/>
                  </a:lnTo>
                  <a:lnTo>
                    <a:pt x="703" y="314"/>
                  </a:lnTo>
                  <a:lnTo>
                    <a:pt x="698" y="314"/>
                  </a:lnTo>
                  <a:lnTo>
                    <a:pt x="693" y="314"/>
                  </a:lnTo>
                  <a:lnTo>
                    <a:pt x="691" y="314"/>
                  </a:lnTo>
                  <a:lnTo>
                    <a:pt x="686" y="314"/>
                  </a:lnTo>
                  <a:lnTo>
                    <a:pt x="683" y="314"/>
                  </a:lnTo>
                  <a:lnTo>
                    <a:pt x="679" y="314"/>
                  </a:lnTo>
                  <a:lnTo>
                    <a:pt x="676" y="314"/>
                  </a:lnTo>
                  <a:lnTo>
                    <a:pt x="671" y="316"/>
                  </a:lnTo>
                  <a:lnTo>
                    <a:pt x="669" y="316"/>
                  </a:lnTo>
                  <a:lnTo>
                    <a:pt x="664" y="316"/>
                  </a:lnTo>
                  <a:lnTo>
                    <a:pt x="661" y="316"/>
                  </a:lnTo>
                  <a:lnTo>
                    <a:pt x="656" y="316"/>
                  </a:lnTo>
                  <a:lnTo>
                    <a:pt x="654" y="316"/>
                  </a:lnTo>
                  <a:lnTo>
                    <a:pt x="649" y="316"/>
                  </a:lnTo>
                  <a:lnTo>
                    <a:pt x="646" y="316"/>
                  </a:lnTo>
                  <a:lnTo>
                    <a:pt x="644" y="316"/>
                  </a:lnTo>
                  <a:lnTo>
                    <a:pt x="641" y="314"/>
                  </a:lnTo>
                  <a:lnTo>
                    <a:pt x="636" y="314"/>
                  </a:lnTo>
                  <a:lnTo>
                    <a:pt x="634" y="314"/>
                  </a:lnTo>
                  <a:lnTo>
                    <a:pt x="631" y="314"/>
                  </a:lnTo>
                  <a:lnTo>
                    <a:pt x="629" y="314"/>
                  </a:lnTo>
                  <a:lnTo>
                    <a:pt x="624" y="314"/>
                  </a:lnTo>
                  <a:lnTo>
                    <a:pt x="621" y="314"/>
                  </a:lnTo>
                  <a:lnTo>
                    <a:pt x="621" y="314"/>
                  </a:lnTo>
                  <a:lnTo>
                    <a:pt x="614" y="314"/>
                  </a:lnTo>
                  <a:lnTo>
                    <a:pt x="611" y="311"/>
                  </a:lnTo>
                  <a:lnTo>
                    <a:pt x="606" y="311"/>
                  </a:lnTo>
                  <a:lnTo>
                    <a:pt x="604" y="311"/>
                  </a:lnTo>
                  <a:lnTo>
                    <a:pt x="601" y="311"/>
                  </a:lnTo>
                  <a:lnTo>
                    <a:pt x="596" y="309"/>
                  </a:lnTo>
                  <a:lnTo>
                    <a:pt x="594" y="309"/>
                  </a:lnTo>
                  <a:lnTo>
                    <a:pt x="594" y="306"/>
                  </a:lnTo>
                  <a:lnTo>
                    <a:pt x="587" y="306"/>
                  </a:lnTo>
                  <a:lnTo>
                    <a:pt x="584" y="304"/>
                  </a:lnTo>
                  <a:lnTo>
                    <a:pt x="579" y="301"/>
                  </a:lnTo>
                  <a:lnTo>
                    <a:pt x="577" y="299"/>
                  </a:lnTo>
                  <a:lnTo>
                    <a:pt x="572" y="296"/>
                  </a:lnTo>
                  <a:lnTo>
                    <a:pt x="569" y="294"/>
                  </a:lnTo>
                  <a:lnTo>
                    <a:pt x="567" y="289"/>
                  </a:lnTo>
                  <a:lnTo>
                    <a:pt x="562" y="286"/>
                  </a:lnTo>
                  <a:lnTo>
                    <a:pt x="559" y="286"/>
                  </a:lnTo>
                  <a:lnTo>
                    <a:pt x="559" y="284"/>
                  </a:lnTo>
                  <a:lnTo>
                    <a:pt x="559" y="286"/>
                  </a:lnTo>
                  <a:lnTo>
                    <a:pt x="557" y="289"/>
                  </a:lnTo>
                  <a:lnTo>
                    <a:pt x="554" y="294"/>
                  </a:lnTo>
                  <a:lnTo>
                    <a:pt x="552" y="299"/>
                  </a:lnTo>
                  <a:lnTo>
                    <a:pt x="549" y="301"/>
                  </a:lnTo>
                  <a:lnTo>
                    <a:pt x="547" y="304"/>
                  </a:lnTo>
                  <a:lnTo>
                    <a:pt x="544" y="306"/>
                  </a:lnTo>
                  <a:lnTo>
                    <a:pt x="542" y="309"/>
                  </a:lnTo>
                  <a:lnTo>
                    <a:pt x="537" y="311"/>
                  </a:lnTo>
                  <a:lnTo>
                    <a:pt x="534" y="314"/>
                  </a:lnTo>
                  <a:lnTo>
                    <a:pt x="532" y="314"/>
                  </a:lnTo>
                  <a:lnTo>
                    <a:pt x="529" y="316"/>
                  </a:lnTo>
                  <a:lnTo>
                    <a:pt x="524" y="316"/>
                  </a:lnTo>
                  <a:lnTo>
                    <a:pt x="519" y="319"/>
                  </a:lnTo>
                  <a:lnTo>
                    <a:pt x="517" y="319"/>
                  </a:lnTo>
                  <a:lnTo>
                    <a:pt x="514" y="319"/>
                  </a:lnTo>
                  <a:lnTo>
                    <a:pt x="512" y="319"/>
                  </a:lnTo>
                  <a:lnTo>
                    <a:pt x="509" y="319"/>
                  </a:lnTo>
                  <a:lnTo>
                    <a:pt x="504" y="319"/>
                  </a:lnTo>
                  <a:lnTo>
                    <a:pt x="502" y="319"/>
                  </a:lnTo>
                  <a:lnTo>
                    <a:pt x="497" y="319"/>
                  </a:lnTo>
                  <a:lnTo>
                    <a:pt x="494" y="319"/>
                  </a:lnTo>
                  <a:lnTo>
                    <a:pt x="492" y="319"/>
                  </a:lnTo>
                  <a:lnTo>
                    <a:pt x="487" y="319"/>
                  </a:lnTo>
                  <a:lnTo>
                    <a:pt x="485" y="319"/>
                  </a:lnTo>
                  <a:lnTo>
                    <a:pt x="480" y="319"/>
                  </a:lnTo>
                  <a:lnTo>
                    <a:pt x="477" y="319"/>
                  </a:lnTo>
                  <a:lnTo>
                    <a:pt x="472" y="319"/>
                  </a:lnTo>
                  <a:lnTo>
                    <a:pt x="470" y="316"/>
                  </a:lnTo>
                  <a:lnTo>
                    <a:pt x="467" y="316"/>
                  </a:lnTo>
                  <a:lnTo>
                    <a:pt x="462" y="316"/>
                  </a:lnTo>
                  <a:lnTo>
                    <a:pt x="460" y="316"/>
                  </a:lnTo>
                  <a:lnTo>
                    <a:pt x="457" y="316"/>
                  </a:lnTo>
                  <a:lnTo>
                    <a:pt x="452" y="316"/>
                  </a:lnTo>
                  <a:lnTo>
                    <a:pt x="450" y="316"/>
                  </a:lnTo>
                  <a:lnTo>
                    <a:pt x="447" y="316"/>
                  </a:lnTo>
                  <a:lnTo>
                    <a:pt x="445" y="316"/>
                  </a:lnTo>
                  <a:lnTo>
                    <a:pt x="442" y="316"/>
                  </a:lnTo>
                  <a:lnTo>
                    <a:pt x="437" y="316"/>
                  </a:lnTo>
                  <a:lnTo>
                    <a:pt x="435" y="319"/>
                  </a:lnTo>
                  <a:lnTo>
                    <a:pt x="432" y="319"/>
                  </a:lnTo>
                  <a:lnTo>
                    <a:pt x="430" y="319"/>
                  </a:lnTo>
                  <a:lnTo>
                    <a:pt x="427" y="319"/>
                  </a:lnTo>
                  <a:lnTo>
                    <a:pt x="425" y="321"/>
                  </a:lnTo>
                  <a:lnTo>
                    <a:pt x="420" y="321"/>
                  </a:lnTo>
                  <a:lnTo>
                    <a:pt x="415" y="324"/>
                  </a:lnTo>
                  <a:lnTo>
                    <a:pt x="410" y="324"/>
                  </a:lnTo>
                  <a:lnTo>
                    <a:pt x="405" y="326"/>
                  </a:lnTo>
                  <a:lnTo>
                    <a:pt x="400" y="326"/>
                  </a:lnTo>
                  <a:lnTo>
                    <a:pt x="395" y="326"/>
                  </a:lnTo>
                  <a:lnTo>
                    <a:pt x="393" y="326"/>
                  </a:lnTo>
                  <a:lnTo>
                    <a:pt x="388" y="329"/>
                  </a:lnTo>
                  <a:lnTo>
                    <a:pt x="385" y="329"/>
                  </a:lnTo>
                  <a:lnTo>
                    <a:pt x="383" y="329"/>
                  </a:lnTo>
                  <a:lnTo>
                    <a:pt x="380" y="329"/>
                  </a:lnTo>
                  <a:lnTo>
                    <a:pt x="378" y="331"/>
                  </a:lnTo>
                  <a:lnTo>
                    <a:pt x="373" y="331"/>
                  </a:lnTo>
                  <a:lnTo>
                    <a:pt x="370" y="331"/>
                  </a:lnTo>
                  <a:lnTo>
                    <a:pt x="368" y="331"/>
                  </a:lnTo>
                  <a:lnTo>
                    <a:pt x="365" y="333"/>
                  </a:lnTo>
                  <a:lnTo>
                    <a:pt x="360" y="333"/>
                  </a:lnTo>
                  <a:lnTo>
                    <a:pt x="358" y="333"/>
                  </a:lnTo>
                  <a:lnTo>
                    <a:pt x="355" y="333"/>
                  </a:lnTo>
                  <a:lnTo>
                    <a:pt x="350" y="336"/>
                  </a:lnTo>
                  <a:lnTo>
                    <a:pt x="348" y="336"/>
                  </a:lnTo>
                  <a:lnTo>
                    <a:pt x="345" y="336"/>
                  </a:lnTo>
                  <a:lnTo>
                    <a:pt x="340" y="336"/>
                  </a:lnTo>
                  <a:lnTo>
                    <a:pt x="338" y="336"/>
                  </a:lnTo>
                  <a:lnTo>
                    <a:pt x="335" y="336"/>
                  </a:lnTo>
                  <a:lnTo>
                    <a:pt x="330" y="338"/>
                  </a:lnTo>
                  <a:lnTo>
                    <a:pt x="328" y="338"/>
                  </a:lnTo>
                  <a:lnTo>
                    <a:pt x="325" y="338"/>
                  </a:lnTo>
                  <a:lnTo>
                    <a:pt x="320" y="338"/>
                  </a:lnTo>
                  <a:lnTo>
                    <a:pt x="318" y="338"/>
                  </a:lnTo>
                  <a:lnTo>
                    <a:pt x="315" y="338"/>
                  </a:lnTo>
                  <a:lnTo>
                    <a:pt x="313" y="341"/>
                  </a:lnTo>
                  <a:lnTo>
                    <a:pt x="308" y="341"/>
                  </a:lnTo>
                  <a:lnTo>
                    <a:pt x="305" y="341"/>
                  </a:lnTo>
                  <a:lnTo>
                    <a:pt x="303" y="341"/>
                  </a:lnTo>
                  <a:lnTo>
                    <a:pt x="301" y="341"/>
                  </a:lnTo>
                  <a:lnTo>
                    <a:pt x="298" y="341"/>
                  </a:lnTo>
                  <a:lnTo>
                    <a:pt x="296" y="341"/>
                  </a:lnTo>
                  <a:lnTo>
                    <a:pt x="288" y="341"/>
                  </a:lnTo>
                  <a:lnTo>
                    <a:pt x="286" y="341"/>
                  </a:lnTo>
                  <a:lnTo>
                    <a:pt x="281" y="341"/>
                  </a:lnTo>
                  <a:lnTo>
                    <a:pt x="276" y="341"/>
                  </a:lnTo>
                  <a:lnTo>
                    <a:pt x="273" y="341"/>
                  </a:lnTo>
                  <a:lnTo>
                    <a:pt x="268" y="341"/>
                  </a:lnTo>
                  <a:lnTo>
                    <a:pt x="266" y="341"/>
                  </a:lnTo>
                  <a:lnTo>
                    <a:pt x="261" y="341"/>
                  </a:lnTo>
                  <a:lnTo>
                    <a:pt x="256" y="338"/>
                  </a:lnTo>
                  <a:lnTo>
                    <a:pt x="251" y="338"/>
                  </a:lnTo>
                  <a:lnTo>
                    <a:pt x="248" y="338"/>
                  </a:lnTo>
                  <a:lnTo>
                    <a:pt x="246" y="336"/>
                  </a:lnTo>
                  <a:lnTo>
                    <a:pt x="241" y="336"/>
                  </a:lnTo>
                  <a:lnTo>
                    <a:pt x="238" y="336"/>
                  </a:lnTo>
                  <a:lnTo>
                    <a:pt x="236" y="336"/>
                  </a:lnTo>
                  <a:lnTo>
                    <a:pt x="231" y="333"/>
                  </a:lnTo>
                  <a:lnTo>
                    <a:pt x="228" y="333"/>
                  </a:lnTo>
                  <a:lnTo>
                    <a:pt x="223" y="333"/>
                  </a:lnTo>
                  <a:lnTo>
                    <a:pt x="221" y="333"/>
                  </a:lnTo>
                  <a:lnTo>
                    <a:pt x="216" y="331"/>
                  </a:lnTo>
                  <a:lnTo>
                    <a:pt x="211" y="331"/>
                  </a:lnTo>
                  <a:lnTo>
                    <a:pt x="209" y="329"/>
                  </a:lnTo>
                  <a:lnTo>
                    <a:pt x="204" y="329"/>
                  </a:lnTo>
                  <a:lnTo>
                    <a:pt x="199" y="329"/>
                  </a:lnTo>
                  <a:lnTo>
                    <a:pt x="194" y="326"/>
                  </a:lnTo>
                  <a:lnTo>
                    <a:pt x="191" y="326"/>
                  </a:lnTo>
                  <a:lnTo>
                    <a:pt x="186" y="324"/>
                  </a:lnTo>
                  <a:lnTo>
                    <a:pt x="181" y="324"/>
                  </a:lnTo>
                  <a:lnTo>
                    <a:pt x="176" y="324"/>
                  </a:lnTo>
                  <a:lnTo>
                    <a:pt x="171" y="321"/>
                  </a:lnTo>
                  <a:lnTo>
                    <a:pt x="169" y="319"/>
                  </a:lnTo>
                  <a:lnTo>
                    <a:pt x="164" y="319"/>
                  </a:lnTo>
                  <a:lnTo>
                    <a:pt x="159" y="319"/>
                  </a:lnTo>
                  <a:lnTo>
                    <a:pt x="154" y="316"/>
                  </a:lnTo>
                  <a:lnTo>
                    <a:pt x="149" y="316"/>
                  </a:lnTo>
                  <a:lnTo>
                    <a:pt x="144" y="314"/>
                  </a:lnTo>
                  <a:lnTo>
                    <a:pt x="139" y="314"/>
                  </a:lnTo>
                  <a:lnTo>
                    <a:pt x="134" y="311"/>
                  </a:lnTo>
                  <a:lnTo>
                    <a:pt x="129" y="311"/>
                  </a:lnTo>
                  <a:lnTo>
                    <a:pt x="124" y="309"/>
                  </a:lnTo>
                  <a:lnTo>
                    <a:pt x="121" y="306"/>
                  </a:lnTo>
                  <a:lnTo>
                    <a:pt x="116" y="306"/>
                  </a:lnTo>
                  <a:lnTo>
                    <a:pt x="112" y="304"/>
                  </a:lnTo>
                  <a:lnTo>
                    <a:pt x="107" y="304"/>
                  </a:lnTo>
                  <a:lnTo>
                    <a:pt x="102" y="301"/>
                  </a:lnTo>
                  <a:lnTo>
                    <a:pt x="97" y="301"/>
                  </a:lnTo>
                  <a:lnTo>
                    <a:pt x="92" y="299"/>
                  </a:lnTo>
                  <a:lnTo>
                    <a:pt x="89" y="296"/>
                  </a:lnTo>
                  <a:lnTo>
                    <a:pt x="84" y="296"/>
                  </a:lnTo>
                  <a:lnTo>
                    <a:pt x="79" y="294"/>
                  </a:lnTo>
                  <a:lnTo>
                    <a:pt x="74" y="291"/>
                  </a:lnTo>
                  <a:lnTo>
                    <a:pt x="72" y="291"/>
                  </a:lnTo>
                  <a:lnTo>
                    <a:pt x="67" y="289"/>
                  </a:lnTo>
                  <a:lnTo>
                    <a:pt x="64" y="286"/>
                  </a:lnTo>
                  <a:lnTo>
                    <a:pt x="59" y="286"/>
                  </a:lnTo>
                  <a:lnTo>
                    <a:pt x="57" y="284"/>
                  </a:lnTo>
                  <a:lnTo>
                    <a:pt x="52" y="281"/>
                  </a:lnTo>
                  <a:lnTo>
                    <a:pt x="49" y="281"/>
                  </a:lnTo>
                  <a:lnTo>
                    <a:pt x="47" y="279"/>
                  </a:lnTo>
                  <a:lnTo>
                    <a:pt x="42" y="276"/>
                  </a:lnTo>
                  <a:lnTo>
                    <a:pt x="39" y="276"/>
                  </a:lnTo>
                  <a:lnTo>
                    <a:pt x="37" y="274"/>
                  </a:lnTo>
                  <a:lnTo>
                    <a:pt x="32" y="269"/>
                  </a:lnTo>
                  <a:lnTo>
                    <a:pt x="27" y="266"/>
                  </a:lnTo>
                  <a:lnTo>
                    <a:pt x="22" y="264"/>
                  </a:lnTo>
                  <a:lnTo>
                    <a:pt x="20" y="259"/>
                  </a:lnTo>
                  <a:lnTo>
                    <a:pt x="15" y="254"/>
                  </a:lnTo>
                  <a:lnTo>
                    <a:pt x="12" y="249"/>
                  </a:lnTo>
                  <a:lnTo>
                    <a:pt x="10" y="244"/>
                  </a:lnTo>
                  <a:lnTo>
                    <a:pt x="7" y="239"/>
                  </a:lnTo>
                  <a:lnTo>
                    <a:pt x="5" y="234"/>
                  </a:lnTo>
                  <a:lnTo>
                    <a:pt x="2" y="229"/>
                  </a:lnTo>
                  <a:lnTo>
                    <a:pt x="2" y="224"/>
                  </a:lnTo>
                  <a:lnTo>
                    <a:pt x="2" y="221"/>
                  </a:lnTo>
                  <a:lnTo>
                    <a:pt x="0" y="219"/>
                  </a:lnTo>
                  <a:lnTo>
                    <a:pt x="0" y="216"/>
                  </a:lnTo>
                  <a:lnTo>
                    <a:pt x="0" y="212"/>
                  </a:lnTo>
                  <a:lnTo>
                    <a:pt x="0" y="209"/>
                  </a:lnTo>
                  <a:lnTo>
                    <a:pt x="0" y="207"/>
                  </a:lnTo>
                  <a:lnTo>
                    <a:pt x="0" y="204"/>
                  </a:lnTo>
                  <a:lnTo>
                    <a:pt x="0" y="199"/>
                  </a:lnTo>
                  <a:lnTo>
                    <a:pt x="0" y="197"/>
                  </a:lnTo>
                  <a:lnTo>
                    <a:pt x="0" y="194"/>
                  </a:lnTo>
                  <a:lnTo>
                    <a:pt x="0" y="189"/>
                  </a:lnTo>
                  <a:lnTo>
                    <a:pt x="0" y="187"/>
                  </a:lnTo>
                  <a:lnTo>
                    <a:pt x="0" y="184"/>
                  </a:lnTo>
                  <a:lnTo>
                    <a:pt x="0" y="182"/>
                  </a:lnTo>
                  <a:lnTo>
                    <a:pt x="0" y="177"/>
                  </a:lnTo>
                  <a:lnTo>
                    <a:pt x="0" y="174"/>
                  </a:lnTo>
                  <a:lnTo>
                    <a:pt x="0" y="172"/>
                  </a:lnTo>
                  <a:lnTo>
                    <a:pt x="0" y="169"/>
                  </a:lnTo>
                  <a:lnTo>
                    <a:pt x="0" y="164"/>
                  </a:lnTo>
                  <a:lnTo>
                    <a:pt x="0" y="162"/>
                  </a:lnTo>
                  <a:lnTo>
                    <a:pt x="0" y="159"/>
                  </a:lnTo>
                  <a:lnTo>
                    <a:pt x="0" y="157"/>
                  </a:lnTo>
                  <a:lnTo>
                    <a:pt x="2" y="154"/>
                  </a:lnTo>
                  <a:lnTo>
                    <a:pt x="2" y="149"/>
                  </a:lnTo>
                  <a:lnTo>
                    <a:pt x="2" y="147"/>
                  </a:lnTo>
                  <a:lnTo>
                    <a:pt x="2" y="144"/>
                  </a:lnTo>
                  <a:lnTo>
                    <a:pt x="2" y="142"/>
                  </a:lnTo>
                  <a:lnTo>
                    <a:pt x="5" y="137"/>
                  </a:lnTo>
                  <a:lnTo>
                    <a:pt x="7" y="132"/>
                  </a:lnTo>
                  <a:lnTo>
                    <a:pt x="7" y="127"/>
                  </a:lnTo>
                  <a:lnTo>
                    <a:pt x="7" y="122"/>
                  </a:lnTo>
                  <a:lnTo>
                    <a:pt x="10" y="117"/>
                  </a:lnTo>
                  <a:lnTo>
                    <a:pt x="10" y="114"/>
                  </a:lnTo>
                  <a:lnTo>
                    <a:pt x="12" y="112"/>
                  </a:lnTo>
                  <a:lnTo>
                    <a:pt x="12" y="109"/>
                  </a:lnTo>
                  <a:lnTo>
                    <a:pt x="12" y="107"/>
                  </a:lnTo>
                  <a:lnTo>
                    <a:pt x="15" y="104"/>
                  </a:lnTo>
                  <a:lnTo>
                    <a:pt x="15" y="102"/>
                  </a:lnTo>
                  <a:lnTo>
                    <a:pt x="17" y="99"/>
                  </a:lnTo>
                  <a:lnTo>
                    <a:pt x="22" y="97"/>
                  </a:lnTo>
                  <a:lnTo>
                    <a:pt x="24" y="94"/>
                  </a:lnTo>
                  <a:lnTo>
                    <a:pt x="29" y="92"/>
                  </a:lnTo>
                  <a:lnTo>
                    <a:pt x="32" y="90"/>
                  </a:lnTo>
                  <a:lnTo>
                    <a:pt x="37" y="87"/>
                  </a:lnTo>
                  <a:lnTo>
                    <a:pt x="42" y="87"/>
                  </a:lnTo>
                  <a:lnTo>
                    <a:pt x="47" y="85"/>
                  </a:lnTo>
                  <a:lnTo>
                    <a:pt x="49" y="85"/>
                  </a:lnTo>
                  <a:lnTo>
                    <a:pt x="54" y="82"/>
                  </a:lnTo>
                  <a:lnTo>
                    <a:pt x="59" y="80"/>
                  </a:lnTo>
                  <a:lnTo>
                    <a:pt x="62" y="80"/>
                  </a:lnTo>
                  <a:lnTo>
                    <a:pt x="67" y="77"/>
                  </a:lnTo>
                  <a:lnTo>
                    <a:pt x="69" y="75"/>
                  </a:lnTo>
                  <a:lnTo>
                    <a:pt x="72" y="75"/>
                  </a:lnTo>
                  <a:lnTo>
                    <a:pt x="74" y="72"/>
                  </a:lnTo>
                  <a:lnTo>
                    <a:pt x="79" y="70"/>
                  </a:lnTo>
                  <a:lnTo>
                    <a:pt x="82" y="67"/>
                  </a:lnTo>
                  <a:lnTo>
                    <a:pt x="84" y="65"/>
                  </a:lnTo>
                  <a:lnTo>
                    <a:pt x="87" y="65"/>
                  </a:lnTo>
                  <a:lnTo>
                    <a:pt x="92" y="62"/>
                  </a:lnTo>
                  <a:lnTo>
                    <a:pt x="94" y="62"/>
                  </a:lnTo>
                  <a:lnTo>
                    <a:pt x="99" y="60"/>
                  </a:lnTo>
                  <a:lnTo>
                    <a:pt x="102" y="57"/>
                  </a:lnTo>
                  <a:lnTo>
                    <a:pt x="107" y="57"/>
                  </a:lnTo>
                  <a:lnTo>
                    <a:pt x="112" y="55"/>
                  </a:lnTo>
                  <a:lnTo>
                    <a:pt x="116" y="55"/>
                  </a:lnTo>
                  <a:lnTo>
                    <a:pt x="119" y="52"/>
                  </a:lnTo>
                  <a:lnTo>
                    <a:pt x="124" y="50"/>
                  </a:lnTo>
                  <a:lnTo>
                    <a:pt x="129" y="47"/>
                  </a:lnTo>
                  <a:lnTo>
                    <a:pt x="131" y="47"/>
                  </a:lnTo>
                  <a:lnTo>
                    <a:pt x="136" y="45"/>
                  </a:lnTo>
                  <a:lnTo>
                    <a:pt x="141" y="45"/>
                  </a:lnTo>
                  <a:lnTo>
                    <a:pt x="144" y="42"/>
                  </a:lnTo>
                  <a:lnTo>
                    <a:pt x="149" y="40"/>
                  </a:lnTo>
                  <a:lnTo>
                    <a:pt x="151" y="40"/>
                  </a:lnTo>
                  <a:lnTo>
                    <a:pt x="156" y="40"/>
                  </a:lnTo>
                  <a:lnTo>
                    <a:pt x="159" y="37"/>
                  </a:lnTo>
                  <a:lnTo>
                    <a:pt x="161" y="37"/>
                  </a:lnTo>
                  <a:lnTo>
                    <a:pt x="164" y="35"/>
                  </a:lnTo>
                  <a:lnTo>
                    <a:pt x="166" y="35"/>
                  </a:lnTo>
                  <a:lnTo>
                    <a:pt x="169" y="35"/>
                  </a:lnTo>
                  <a:lnTo>
                    <a:pt x="171" y="35"/>
                  </a:lnTo>
                  <a:lnTo>
                    <a:pt x="171" y="50"/>
                  </a:lnTo>
                  <a:lnTo>
                    <a:pt x="171"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3758" name="Freeform 30">
              <a:extLst>
                <a:ext uri="{FF2B5EF4-FFF2-40B4-BE49-F238E27FC236}">
                  <a16:creationId xmlns:a16="http://schemas.microsoft.com/office/drawing/2014/main" id="{1D1655B7-B333-4786-A172-1ECBEB9B92D5}"/>
                </a:ext>
              </a:extLst>
            </p:cNvPr>
            <p:cNvSpPr>
              <a:spLocks/>
            </p:cNvSpPr>
            <p:nvPr/>
          </p:nvSpPr>
          <p:spPr bwMode="auto">
            <a:xfrm>
              <a:off x="4040" y="1282"/>
              <a:ext cx="937" cy="478"/>
            </a:xfrm>
            <a:custGeom>
              <a:avLst/>
              <a:gdLst>
                <a:gd name="T0" fmla="*/ 0 w 937"/>
                <a:gd name="T1" fmla="*/ 274 h 478"/>
                <a:gd name="T2" fmla="*/ 54 w 937"/>
                <a:gd name="T3" fmla="*/ 214 h 478"/>
                <a:gd name="T4" fmla="*/ 25 w 937"/>
                <a:gd name="T5" fmla="*/ 167 h 478"/>
                <a:gd name="T6" fmla="*/ 169 w 937"/>
                <a:gd name="T7" fmla="*/ 124 h 478"/>
                <a:gd name="T8" fmla="*/ 179 w 937"/>
                <a:gd name="T9" fmla="*/ 100 h 478"/>
                <a:gd name="T10" fmla="*/ 268 w 937"/>
                <a:gd name="T11" fmla="*/ 100 h 478"/>
                <a:gd name="T12" fmla="*/ 335 w 937"/>
                <a:gd name="T13" fmla="*/ 134 h 478"/>
                <a:gd name="T14" fmla="*/ 380 w 937"/>
                <a:gd name="T15" fmla="*/ 40 h 478"/>
                <a:gd name="T16" fmla="*/ 465 w 937"/>
                <a:gd name="T17" fmla="*/ 0 h 478"/>
                <a:gd name="T18" fmla="*/ 460 w 937"/>
                <a:gd name="T19" fmla="*/ 62 h 478"/>
                <a:gd name="T20" fmla="*/ 477 w 937"/>
                <a:gd name="T21" fmla="*/ 107 h 478"/>
                <a:gd name="T22" fmla="*/ 587 w 937"/>
                <a:gd name="T23" fmla="*/ 32 h 478"/>
                <a:gd name="T24" fmla="*/ 684 w 937"/>
                <a:gd name="T25" fmla="*/ 32 h 478"/>
                <a:gd name="T26" fmla="*/ 631 w 937"/>
                <a:gd name="T27" fmla="*/ 107 h 478"/>
                <a:gd name="T28" fmla="*/ 766 w 937"/>
                <a:gd name="T29" fmla="*/ 107 h 478"/>
                <a:gd name="T30" fmla="*/ 843 w 937"/>
                <a:gd name="T31" fmla="*/ 127 h 478"/>
                <a:gd name="T32" fmla="*/ 786 w 937"/>
                <a:gd name="T33" fmla="*/ 162 h 478"/>
                <a:gd name="T34" fmla="*/ 907 w 937"/>
                <a:gd name="T35" fmla="*/ 222 h 478"/>
                <a:gd name="T36" fmla="*/ 912 w 937"/>
                <a:gd name="T37" fmla="*/ 254 h 478"/>
                <a:gd name="T38" fmla="*/ 897 w 937"/>
                <a:gd name="T39" fmla="*/ 269 h 478"/>
                <a:gd name="T40" fmla="*/ 937 w 937"/>
                <a:gd name="T41" fmla="*/ 319 h 478"/>
                <a:gd name="T42" fmla="*/ 266 w 937"/>
                <a:gd name="T43" fmla="*/ 478 h 478"/>
                <a:gd name="T44" fmla="*/ 0 w 937"/>
                <a:gd name="T45" fmla="*/ 274 h 478"/>
                <a:gd name="T46" fmla="*/ 0 w 937"/>
                <a:gd name="T47" fmla="*/ 274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7" h="478">
                  <a:moveTo>
                    <a:pt x="0" y="274"/>
                  </a:moveTo>
                  <a:lnTo>
                    <a:pt x="54" y="214"/>
                  </a:lnTo>
                  <a:lnTo>
                    <a:pt x="25" y="167"/>
                  </a:lnTo>
                  <a:lnTo>
                    <a:pt x="169" y="124"/>
                  </a:lnTo>
                  <a:lnTo>
                    <a:pt x="179" y="100"/>
                  </a:lnTo>
                  <a:lnTo>
                    <a:pt x="268" y="100"/>
                  </a:lnTo>
                  <a:lnTo>
                    <a:pt x="335" y="134"/>
                  </a:lnTo>
                  <a:lnTo>
                    <a:pt x="380" y="40"/>
                  </a:lnTo>
                  <a:lnTo>
                    <a:pt x="465" y="0"/>
                  </a:lnTo>
                  <a:lnTo>
                    <a:pt x="460" y="62"/>
                  </a:lnTo>
                  <a:lnTo>
                    <a:pt x="477" y="107"/>
                  </a:lnTo>
                  <a:lnTo>
                    <a:pt x="587" y="32"/>
                  </a:lnTo>
                  <a:lnTo>
                    <a:pt x="684" y="32"/>
                  </a:lnTo>
                  <a:lnTo>
                    <a:pt x="631" y="107"/>
                  </a:lnTo>
                  <a:lnTo>
                    <a:pt x="766" y="107"/>
                  </a:lnTo>
                  <a:lnTo>
                    <a:pt x="843" y="127"/>
                  </a:lnTo>
                  <a:lnTo>
                    <a:pt x="786" y="162"/>
                  </a:lnTo>
                  <a:lnTo>
                    <a:pt x="907" y="222"/>
                  </a:lnTo>
                  <a:lnTo>
                    <a:pt x="912" y="254"/>
                  </a:lnTo>
                  <a:lnTo>
                    <a:pt x="897" y="269"/>
                  </a:lnTo>
                  <a:lnTo>
                    <a:pt x="937" y="319"/>
                  </a:lnTo>
                  <a:lnTo>
                    <a:pt x="266" y="478"/>
                  </a:lnTo>
                  <a:lnTo>
                    <a:pt x="0" y="274"/>
                  </a:lnTo>
                  <a:lnTo>
                    <a:pt x="0" y="274"/>
                  </a:lnTo>
                  <a:close/>
                </a:path>
              </a:pathLst>
            </a:custGeom>
            <a:solidFill>
              <a:srgbClr val="FFE6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3759" name="Freeform 31">
              <a:extLst>
                <a:ext uri="{FF2B5EF4-FFF2-40B4-BE49-F238E27FC236}">
                  <a16:creationId xmlns:a16="http://schemas.microsoft.com/office/drawing/2014/main" id="{BC72575E-DC55-4990-B8FD-FD98D1C242CB}"/>
                </a:ext>
              </a:extLst>
            </p:cNvPr>
            <p:cNvSpPr>
              <a:spLocks/>
            </p:cNvSpPr>
            <p:nvPr/>
          </p:nvSpPr>
          <p:spPr bwMode="auto">
            <a:xfrm>
              <a:off x="4000" y="1526"/>
              <a:ext cx="982" cy="251"/>
            </a:xfrm>
            <a:custGeom>
              <a:avLst/>
              <a:gdLst>
                <a:gd name="T0" fmla="*/ 72 w 982"/>
                <a:gd name="T1" fmla="*/ 2 h 251"/>
                <a:gd name="T2" fmla="*/ 70 w 982"/>
                <a:gd name="T3" fmla="*/ 10 h 251"/>
                <a:gd name="T4" fmla="*/ 70 w 982"/>
                <a:gd name="T5" fmla="*/ 22 h 251"/>
                <a:gd name="T6" fmla="*/ 72 w 982"/>
                <a:gd name="T7" fmla="*/ 35 h 251"/>
                <a:gd name="T8" fmla="*/ 80 w 982"/>
                <a:gd name="T9" fmla="*/ 45 h 251"/>
                <a:gd name="T10" fmla="*/ 92 w 982"/>
                <a:gd name="T11" fmla="*/ 50 h 251"/>
                <a:gd name="T12" fmla="*/ 102 w 982"/>
                <a:gd name="T13" fmla="*/ 50 h 251"/>
                <a:gd name="T14" fmla="*/ 112 w 982"/>
                <a:gd name="T15" fmla="*/ 47 h 251"/>
                <a:gd name="T16" fmla="*/ 122 w 982"/>
                <a:gd name="T17" fmla="*/ 45 h 251"/>
                <a:gd name="T18" fmla="*/ 129 w 982"/>
                <a:gd name="T19" fmla="*/ 42 h 251"/>
                <a:gd name="T20" fmla="*/ 139 w 982"/>
                <a:gd name="T21" fmla="*/ 40 h 251"/>
                <a:gd name="T22" fmla="*/ 147 w 982"/>
                <a:gd name="T23" fmla="*/ 37 h 251"/>
                <a:gd name="T24" fmla="*/ 157 w 982"/>
                <a:gd name="T25" fmla="*/ 37 h 251"/>
                <a:gd name="T26" fmla="*/ 164 w 982"/>
                <a:gd name="T27" fmla="*/ 32 h 251"/>
                <a:gd name="T28" fmla="*/ 159 w 982"/>
                <a:gd name="T29" fmla="*/ 67 h 251"/>
                <a:gd name="T30" fmla="*/ 169 w 982"/>
                <a:gd name="T31" fmla="*/ 67 h 251"/>
                <a:gd name="T32" fmla="*/ 181 w 982"/>
                <a:gd name="T33" fmla="*/ 65 h 251"/>
                <a:gd name="T34" fmla="*/ 189 w 982"/>
                <a:gd name="T35" fmla="*/ 62 h 251"/>
                <a:gd name="T36" fmla="*/ 199 w 982"/>
                <a:gd name="T37" fmla="*/ 60 h 251"/>
                <a:gd name="T38" fmla="*/ 206 w 982"/>
                <a:gd name="T39" fmla="*/ 60 h 251"/>
                <a:gd name="T40" fmla="*/ 219 w 982"/>
                <a:gd name="T41" fmla="*/ 55 h 251"/>
                <a:gd name="T42" fmla="*/ 229 w 982"/>
                <a:gd name="T43" fmla="*/ 50 h 251"/>
                <a:gd name="T44" fmla="*/ 239 w 982"/>
                <a:gd name="T45" fmla="*/ 40 h 251"/>
                <a:gd name="T46" fmla="*/ 249 w 982"/>
                <a:gd name="T47" fmla="*/ 30 h 251"/>
                <a:gd name="T48" fmla="*/ 259 w 982"/>
                <a:gd name="T49" fmla="*/ 17 h 251"/>
                <a:gd name="T50" fmla="*/ 269 w 982"/>
                <a:gd name="T51" fmla="*/ 10 h 251"/>
                <a:gd name="T52" fmla="*/ 276 w 982"/>
                <a:gd name="T53" fmla="*/ 7 h 251"/>
                <a:gd name="T54" fmla="*/ 283 w 982"/>
                <a:gd name="T55" fmla="*/ 17 h 251"/>
                <a:gd name="T56" fmla="*/ 291 w 982"/>
                <a:gd name="T57" fmla="*/ 30 h 251"/>
                <a:gd name="T58" fmla="*/ 298 w 982"/>
                <a:gd name="T59" fmla="*/ 40 h 251"/>
                <a:gd name="T60" fmla="*/ 308 w 982"/>
                <a:gd name="T61" fmla="*/ 52 h 251"/>
                <a:gd name="T62" fmla="*/ 318 w 982"/>
                <a:gd name="T63" fmla="*/ 62 h 251"/>
                <a:gd name="T64" fmla="*/ 331 w 982"/>
                <a:gd name="T65" fmla="*/ 72 h 251"/>
                <a:gd name="T66" fmla="*/ 343 w 982"/>
                <a:gd name="T67" fmla="*/ 75 h 251"/>
                <a:gd name="T68" fmla="*/ 361 w 982"/>
                <a:gd name="T69" fmla="*/ 77 h 251"/>
                <a:gd name="T70" fmla="*/ 375 w 982"/>
                <a:gd name="T71" fmla="*/ 77 h 251"/>
                <a:gd name="T72" fmla="*/ 385 w 982"/>
                <a:gd name="T73" fmla="*/ 77 h 251"/>
                <a:gd name="T74" fmla="*/ 393 w 982"/>
                <a:gd name="T75" fmla="*/ 75 h 251"/>
                <a:gd name="T76" fmla="*/ 791 w 982"/>
                <a:gd name="T77" fmla="*/ 95 h 251"/>
                <a:gd name="T78" fmla="*/ 801 w 982"/>
                <a:gd name="T79" fmla="*/ 92 h 251"/>
                <a:gd name="T80" fmla="*/ 811 w 982"/>
                <a:gd name="T81" fmla="*/ 85 h 251"/>
                <a:gd name="T82" fmla="*/ 821 w 982"/>
                <a:gd name="T83" fmla="*/ 80 h 251"/>
                <a:gd name="T84" fmla="*/ 826 w 982"/>
                <a:gd name="T85" fmla="*/ 70 h 251"/>
                <a:gd name="T86" fmla="*/ 826 w 982"/>
                <a:gd name="T87" fmla="*/ 60 h 251"/>
                <a:gd name="T88" fmla="*/ 818 w 982"/>
                <a:gd name="T89" fmla="*/ 47 h 251"/>
                <a:gd name="T90" fmla="*/ 803 w 982"/>
                <a:gd name="T91" fmla="*/ 35 h 251"/>
                <a:gd name="T92" fmla="*/ 860 w 982"/>
                <a:gd name="T93" fmla="*/ 62 h 251"/>
                <a:gd name="T94" fmla="*/ 970 w 982"/>
                <a:gd name="T95" fmla="*/ 72 h 251"/>
                <a:gd name="T96" fmla="*/ 32 w 982"/>
                <a:gd name="T97" fmla="*/ 182 h 251"/>
                <a:gd name="T98" fmla="*/ 0 w 982"/>
                <a:gd name="T99" fmla="*/ 8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2" h="251">
                  <a:moveTo>
                    <a:pt x="72" y="0"/>
                  </a:moveTo>
                  <a:lnTo>
                    <a:pt x="72" y="0"/>
                  </a:lnTo>
                  <a:lnTo>
                    <a:pt x="72" y="2"/>
                  </a:lnTo>
                  <a:lnTo>
                    <a:pt x="70" y="2"/>
                  </a:lnTo>
                  <a:lnTo>
                    <a:pt x="70" y="7"/>
                  </a:lnTo>
                  <a:lnTo>
                    <a:pt x="70" y="10"/>
                  </a:lnTo>
                  <a:lnTo>
                    <a:pt x="70" y="12"/>
                  </a:lnTo>
                  <a:lnTo>
                    <a:pt x="70" y="17"/>
                  </a:lnTo>
                  <a:lnTo>
                    <a:pt x="70" y="22"/>
                  </a:lnTo>
                  <a:lnTo>
                    <a:pt x="70" y="27"/>
                  </a:lnTo>
                  <a:lnTo>
                    <a:pt x="72" y="30"/>
                  </a:lnTo>
                  <a:lnTo>
                    <a:pt x="72" y="35"/>
                  </a:lnTo>
                  <a:lnTo>
                    <a:pt x="75" y="40"/>
                  </a:lnTo>
                  <a:lnTo>
                    <a:pt x="77" y="42"/>
                  </a:lnTo>
                  <a:lnTo>
                    <a:pt x="80" y="45"/>
                  </a:lnTo>
                  <a:lnTo>
                    <a:pt x="82" y="47"/>
                  </a:lnTo>
                  <a:lnTo>
                    <a:pt x="87" y="50"/>
                  </a:lnTo>
                  <a:lnTo>
                    <a:pt x="92" y="50"/>
                  </a:lnTo>
                  <a:lnTo>
                    <a:pt x="97" y="50"/>
                  </a:lnTo>
                  <a:lnTo>
                    <a:pt x="99" y="50"/>
                  </a:lnTo>
                  <a:lnTo>
                    <a:pt x="102" y="50"/>
                  </a:lnTo>
                  <a:lnTo>
                    <a:pt x="104" y="50"/>
                  </a:lnTo>
                  <a:lnTo>
                    <a:pt x="109" y="50"/>
                  </a:lnTo>
                  <a:lnTo>
                    <a:pt x="112" y="47"/>
                  </a:lnTo>
                  <a:lnTo>
                    <a:pt x="114" y="47"/>
                  </a:lnTo>
                  <a:lnTo>
                    <a:pt x="117" y="47"/>
                  </a:lnTo>
                  <a:lnTo>
                    <a:pt x="122" y="45"/>
                  </a:lnTo>
                  <a:lnTo>
                    <a:pt x="124" y="45"/>
                  </a:lnTo>
                  <a:lnTo>
                    <a:pt x="127" y="45"/>
                  </a:lnTo>
                  <a:lnTo>
                    <a:pt x="129" y="42"/>
                  </a:lnTo>
                  <a:lnTo>
                    <a:pt x="134" y="42"/>
                  </a:lnTo>
                  <a:lnTo>
                    <a:pt x="137" y="42"/>
                  </a:lnTo>
                  <a:lnTo>
                    <a:pt x="139" y="40"/>
                  </a:lnTo>
                  <a:lnTo>
                    <a:pt x="142" y="40"/>
                  </a:lnTo>
                  <a:lnTo>
                    <a:pt x="144" y="40"/>
                  </a:lnTo>
                  <a:lnTo>
                    <a:pt x="147" y="37"/>
                  </a:lnTo>
                  <a:lnTo>
                    <a:pt x="149" y="37"/>
                  </a:lnTo>
                  <a:lnTo>
                    <a:pt x="154" y="37"/>
                  </a:lnTo>
                  <a:lnTo>
                    <a:pt x="157" y="37"/>
                  </a:lnTo>
                  <a:lnTo>
                    <a:pt x="159" y="35"/>
                  </a:lnTo>
                  <a:lnTo>
                    <a:pt x="162" y="35"/>
                  </a:lnTo>
                  <a:lnTo>
                    <a:pt x="164" y="32"/>
                  </a:lnTo>
                  <a:lnTo>
                    <a:pt x="164" y="32"/>
                  </a:lnTo>
                  <a:lnTo>
                    <a:pt x="159" y="67"/>
                  </a:lnTo>
                  <a:lnTo>
                    <a:pt x="159" y="67"/>
                  </a:lnTo>
                  <a:lnTo>
                    <a:pt x="162" y="67"/>
                  </a:lnTo>
                  <a:lnTo>
                    <a:pt x="164" y="67"/>
                  </a:lnTo>
                  <a:lnTo>
                    <a:pt x="169" y="67"/>
                  </a:lnTo>
                  <a:lnTo>
                    <a:pt x="174" y="65"/>
                  </a:lnTo>
                  <a:lnTo>
                    <a:pt x="179" y="65"/>
                  </a:lnTo>
                  <a:lnTo>
                    <a:pt x="181" y="65"/>
                  </a:lnTo>
                  <a:lnTo>
                    <a:pt x="184" y="62"/>
                  </a:lnTo>
                  <a:lnTo>
                    <a:pt x="186" y="62"/>
                  </a:lnTo>
                  <a:lnTo>
                    <a:pt x="189" y="62"/>
                  </a:lnTo>
                  <a:lnTo>
                    <a:pt x="194" y="62"/>
                  </a:lnTo>
                  <a:lnTo>
                    <a:pt x="196" y="62"/>
                  </a:lnTo>
                  <a:lnTo>
                    <a:pt x="199" y="60"/>
                  </a:lnTo>
                  <a:lnTo>
                    <a:pt x="201" y="60"/>
                  </a:lnTo>
                  <a:lnTo>
                    <a:pt x="204" y="60"/>
                  </a:lnTo>
                  <a:lnTo>
                    <a:pt x="206" y="60"/>
                  </a:lnTo>
                  <a:lnTo>
                    <a:pt x="209" y="57"/>
                  </a:lnTo>
                  <a:lnTo>
                    <a:pt x="214" y="57"/>
                  </a:lnTo>
                  <a:lnTo>
                    <a:pt x="219" y="55"/>
                  </a:lnTo>
                  <a:lnTo>
                    <a:pt x="224" y="52"/>
                  </a:lnTo>
                  <a:lnTo>
                    <a:pt x="226" y="52"/>
                  </a:lnTo>
                  <a:lnTo>
                    <a:pt x="229" y="50"/>
                  </a:lnTo>
                  <a:lnTo>
                    <a:pt x="231" y="47"/>
                  </a:lnTo>
                  <a:lnTo>
                    <a:pt x="236" y="42"/>
                  </a:lnTo>
                  <a:lnTo>
                    <a:pt x="239" y="40"/>
                  </a:lnTo>
                  <a:lnTo>
                    <a:pt x="241" y="35"/>
                  </a:lnTo>
                  <a:lnTo>
                    <a:pt x="246" y="32"/>
                  </a:lnTo>
                  <a:lnTo>
                    <a:pt x="249" y="30"/>
                  </a:lnTo>
                  <a:lnTo>
                    <a:pt x="254" y="25"/>
                  </a:lnTo>
                  <a:lnTo>
                    <a:pt x="256" y="22"/>
                  </a:lnTo>
                  <a:lnTo>
                    <a:pt x="259" y="17"/>
                  </a:lnTo>
                  <a:lnTo>
                    <a:pt x="264" y="15"/>
                  </a:lnTo>
                  <a:lnTo>
                    <a:pt x="266" y="12"/>
                  </a:lnTo>
                  <a:lnTo>
                    <a:pt x="269" y="10"/>
                  </a:lnTo>
                  <a:lnTo>
                    <a:pt x="274" y="5"/>
                  </a:lnTo>
                  <a:lnTo>
                    <a:pt x="274" y="5"/>
                  </a:lnTo>
                  <a:lnTo>
                    <a:pt x="276" y="7"/>
                  </a:lnTo>
                  <a:lnTo>
                    <a:pt x="276" y="10"/>
                  </a:lnTo>
                  <a:lnTo>
                    <a:pt x="281" y="15"/>
                  </a:lnTo>
                  <a:lnTo>
                    <a:pt x="283" y="17"/>
                  </a:lnTo>
                  <a:lnTo>
                    <a:pt x="286" y="22"/>
                  </a:lnTo>
                  <a:lnTo>
                    <a:pt x="288" y="25"/>
                  </a:lnTo>
                  <a:lnTo>
                    <a:pt x="291" y="30"/>
                  </a:lnTo>
                  <a:lnTo>
                    <a:pt x="291" y="32"/>
                  </a:lnTo>
                  <a:lnTo>
                    <a:pt x="296" y="35"/>
                  </a:lnTo>
                  <a:lnTo>
                    <a:pt x="298" y="40"/>
                  </a:lnTo>
                  <a:lnTo>
                    <a:pt x="303" y="47"/>
                  </a:lnTo>
                  <a:lnTo>
                    <a:pt x="306" y="50"/>
                  </a:lnTo>
                  <a:lnTo>
                    <a:pt x="308" y="52"/>
                  </a:lnTo>
                  <a:lnTo>
                    <a:pt x="311" y="55"/>
                  </a:lnTo>
                  <a:lnTo>
                    <a:pt x="313" y="57"/>
                  </a:lnTo>
                  <a:lnTo>
                    <a:pt x="318" y="62"/>
                  </a:lnTo>
                  <a:lnTo>
                    <a:pt x="323" y="67"/>
                  </a:lnTo>
                  <a:lnTo>
                    <a:pt x="326" y="70"/>
                  </a:lnTo>
                  <a:lnTo>
                    <a:pt x="331" y="72"/>
                  </a:lnTo>
                  <a:lnTo>
                    <a:pt x="336" y="72"/>
                  </a:lnTo>
                  <a:lnTo>
                    <a:pt x="341" y="75"/>
                  </a:lnTo>
                  <a:lnTo>
                    <a:pt x="343" y="75"/>
                  </a:lnTo>
                  <a:lnTo>
                    <a:pt x="351" y="77"/>
                  </a:lnTo>
                  <a:lnTo>
                    <a:pt x="353" y="77"/>
                  </a:lnTo>
                  <a:lnTo>
                    <a:pt x="361" y="77"/>
                  </a:lnTo>
                  <a:lnTo>
                    <a:pt x="366" y="77"/>
                  </a:lnTo>
                  <a:lnTo>
                    <a:pt x="370" y="77"/>
                  </a:lnTo>
                  <a:lnTo>
                    <a:pt x="375" y="77"/>
                  </a:lnTo>
                  <a:lnTo>
                    <a:pt x="378" y="77"/>
                  </a:lnTo>
                  <a:lnTo>
                    <a:pt x="383" y="77"/>
                  </a:lnTo>
                  <a:lnTo>
                    <a:pt x="385" y="77"/>
                  </a:lnTo>
                  <a:lnTo>
                    <a:pt x="388" y="75"/>
                  </a:lnTo>
                  <a:lnTo>
                    <a:pt x="390" y="75"/>
                  </a:lnTo>
                  <a:lnTo>
                    <a:pt x="393" y="75"/>
                  </a:lnTo>
                  <a:lnTo>
                    <a:pt x="393" y="75"/>
                  </a:lnTo>
                  <a:lnTo>
                    <a:pt x="788" y="97"/>
                  </a:lnTo>
                  <a:lnTo>
                    <a:pt x="791" y="95"/>
                  </a:lnTo>
                  <a:lnTo>
                    <a:pt x="793" y="95"/>
                  </a:lnTo>
                  <a:lnTo>
                    <a:pt x="798" y="92"/>
                  </a:lnTo>
                  <a:lnTo>
                    <a:pt x="801" y="92"/>
                  </a:lnTo>
                  <a:lnTo>
                    <a:pt x="803" y="90"/>
                  </a:lnTo>
                  <a:lnTo>
                    <a:pt x="808" y="90"/>
                  </a:lnTo>
                  <a:lnTo>
                    <a:pt x="811" y="85"/>
                  </a:lnTo>
                  <a:lnTo>
                    <a:pt x="816" y="85"/>
                  </a:lnTo>
                  <a:lnTo>
                    <a:pt x="818" y="82"/>
                  </a:lnTo>
                  <a:lnTo>
                    <a:pt x="821" y="80"/>
                  </a:lnTo>
                  <a:lnTo>
                    <a:pt x="823" y="77"/>
                  </a:lnTo>
                  <a:lnTo>
                    <a:pt x="826" y="72"/>
                  </a:lnTo>
                  <a:lnTo>
                    <a:pt x="826" y="70"/>
                  </a:lnTo>
                  <a:lnTo>
                    <a:pt x="828" y="67"/>
                  </a:lnTo>
                  <a:lnTo>
                    <a:pt x="826" y="65"/>
                  </a:lnTo>
                  <a:lnTo>
                    <a:pt x="826" y="60"/>
                  </a:lnTo>
                  <a:lnTo>
                    <a:pt x="823" y="57"/>
                  </a:lnTo>
                  <a:lnTo>
                    <a:pt x="821" y="55"/>
                  </a:lnTo>
                  <a:lnTo>
                    <a:pt x="818" y="47"/>
                  </a:lnTo>
                  <a:lnTo>
                    <a:pt x="813" y="42"/>
                  </a:lnTo>
                  <a:lnTo>
                    <a:pt x="808" y="40"/>
                  </a:lnTo>
                  <a:lnTo>
                    <a:pt x="803" y="35"/>
                  </a:lnTo>
                  <a:lnTo>
                    <a:pt x="801" y="35"/>
                  </a:lnTo>
                  <a:lnTo>
                    <a:pt x="798" y="32"/>
                  </a:lnTo>
                  <a:lnTo>
                    <a:pt x="860" y="62"/>
                  </a:lnTo>
                  <a:lnTo>
                    <a:pt x="898" y="85"/>
                  </a:lnTo>
                  <a:lnTo>
                    <a:pt x="905" y="60"/>
                  </a:lnTo>
                  <a:lnTo>
                    <a:pt x="970" y="72"/>
                  </a:lnTo>
                  <a:lnTo>
                    <a:pt x="982" y="149"/>
                  </a:lnTo>
                  <a:lnTo>
                    <a:pt x="57" y="251"/>
                  </a:lnTo>
                  <a:lnTo>
                    <a:pt x="32" y="182"/>
                  </a:lnTo>
                  <a:lnTo>
                    <a:pt x="57" y="104"/>
                  </a:lnTo>
                  <a:lnTo>
                    <a:pt x="0" y="114"/>
                  </a:lnTo>
                  <a:lnTo>
                    <a:pt x="0" y="80"/>
                  </a:lnTo>
                  <a:lnTo>
                    <a:pt x="72" y="0"/>
                  </a:lnTo>
                  <a:lnTo>
                    <a:pt x="72" y="0"/>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3760" name="Freeform 32">
              <a:extLst>
                <a:ext uri="{FF2B5EF4-FFF2-40B4-BE49-F238E27FC236}">
                  <a16:creationId xmlns:a16="http://schemas.microsoft.com/office/drawing/2014/main" id="{E51BAA51-DDC7-4657-802D-77038F0263E0}"/>
                </a:ext>
              </a:extLst>
            </p:cNvPr>
            <p:cNvSpPr>
              <a:spLocks/>
            </p:cNvSpPr>
            <p:nvPr/>
          </p:nvSpPr>
          <p:spPr bwMode="auto">
            <a:xfrm>
              <a:off x="4089" y="1623"/>
              <a:ext cx="858" cy="612"/>
            </a:xfrm>
            <a:custGeom>
              <a:avLst/>
              <a:gdLst>
                <a:gd name="T0" fmla="*/ 48 w 858"/>
                <a:gd name="T1" fmla="*/ 15 h 612"/>
                <a:gd name="T2" fmla="*/ 0 w 858"/>
                <a:gd name="T3" fmla="*/ 142 h 612"/>
                <a:gd name="T4" fmla="*/ 38 w 858"/>
                <a:gd name="T5" fmla="*/ 164 h 612"/>
                <a:gd name="T6" fmla="*/ 68 w 858"/>
                <a:gd name="T7" fmla="*/ 478 h 612"/>
                <a:gd name="T8" fmla="*/ 152 w 858"/>
                <a:gd name="T9" fmla="*/ 593 h 612"/>
                <a:gd name="T10" fmla="*/ 202 w 858"/>
                <a:gd name="T11" fmla="*/ 612 h 612"/>
                <a:gd name="T12" fmla="*/ 747 w 858"/>
                <a:gd name="T13" fmla="*/ 543 h 612"/>
                <a:gd name="T14" fmla="*/ 811 w 858"/>
                <a:gd name="T15" fmla="*/ 461 h 612"/>
                <a:gd name="T16" fmla="*/ 858 w 858"/>
                <a:gd name="T17" fmla="*/ 358 h 612"/>
                <a:gd name="T18" fmla="*/ 829 w 858"/>
                <a:gd name="T19" fmla="*/ 35 h 612"/>
                <a:gd name="T20" fmla="*/ 794 w 858"/>
                <a:gd name="T21" fmla="*/ 0 h 612"/>
                <a:gd name="T22" fmla="*/ 719 w 858"/>
                <a:gd name="T23" fmla="*/ 17 h 612"/>
                <a:gd name="T24" fmla="*/ 155 w 858"/>
                <a:gd name="T25" fmla="*/ 35 h 612"/>
                <a:gd name="T26" fmla="*/ 48 w 858"/>
                <a:gd name="T27" fmla="*/ 15 h 612"/>
                <a:gd name="T28" fmla="*/ 48 w 858"/>
                <a:gd name="T29" fmla="*/ 1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8" h="612">
                  <a:moveTo>
                    <a:pt x="48" y="15"/>
                  </a:moveTo>
                  <a:lnTo>
                    <a:pt x="0" y="142"/>
                  </a:lnTo>
                  <a:lnTo>
                    <a:pt x="38" y="164"/>
                  </a:lnTo>
                  <a:lnTo>
                    <a:pt x="68" y="478"/>
                  </a:lnTo>
                  <a:lnTo>
                    <a:pt x="152" y="593"/>
                  </a:lnTo>
                  <a:lnTo>
                    <a:pt x="202" y="612"/>
                  </a:lnTo>
                  <a:lnTo>
                    <a:pt x="747" y="543"/>
                  </a:lnTo>
                  <a:lnTo>
                    <a:pt x="811" y="461"/>
                  </a:lnTo>
                  <a:lnTo>
                    <a:pt x="858" y="358"/>
                  </a:lnTo>
                  <a:lnTo>
                    <a:pt x="829" y="35"/>
                  </a:lnTo>
                  <a:lnTo>
                    <a:pt x="794" y="0"/>
                  </a:lnTo>
                  <a:lnTo>
                    <a:pt x="719" y="17"/>
                  </a:lnTo>
                  <a:lnTo>
                    <a:pt x="155" y="35"/>
                  </a:lnTo>
                  <a:lnTo>
                    <a:pt x="48" y="15"/>
                  </a:lnTo>
                  <a:lnTo>
                    <a:pt x="48" y="15"/>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3761" name="Freeform 33">
              <a:extLst>
                <a:ext uri="{FF2B5EF4-FFF2-40B4-BE49-F238E27FC236}">
                  <a16:creationId xmlns:a16="http://schemas.microsoft.com/office/drawing/2014/main" id="{E7252873-3C7A-44B7-9B3C-38A57E0A9354}"/>
                </a:ext>
              </a:extLst>
            </p:cNvPr>
            <p:cNvSpPr>
              <a:spLocks/>
            </p:cNvSpPr>
            <p:nvPr/>
          </p:nvSpPr>
          <p:spPr bwMode="auto">
            <a:xfrm>
              <a:off x="4174" y="1568"/>
              <a:ext cx="706" cy="717"/>
            </a:xfrm>
            <a:custGeom>
              <a:avLst/>
              <a:gdLst>
                <a:gd name="T0" fmla="*/ 50 w 706"/>
                <a:gd name="T1" fmla="*/ 65 h 717"/>
                <a:gd name="T2" fmla="*/ 45 w 706"/>
                <a:gd name="T3" fmla="*/ 77 h 717"/>
                <a:gd name="T4" fmla="*/ 40 w 706"/>
                <a:gd name="T5" fmla="*/ 87 h 717"/>
                <a:gd name="T6" fmla="*/ 35 w 706"/>
                <a:gd name="T7" fmla="*/ 102 h 717"/>
                <a:gd name="T8" fmla="*/ 27 w 706"/>
                <a:gd name="T9" fmla="*/ 120 h 717"/>
                <a:gd name="T10" fmla="*/ 22 w 706"/>
                <a:gd name="T11" fmla="*/ 140 h 717"/>
                <a:gd name="T12" fmla="*/ 17 w 706"/>
                <a:gd name="T13" fmla="*/ 162 h 717"/>
                <a:gd name="T14" fmla="*/ 12 w 706"/>
                <a:gd name="T15" fmla="*/ 187 h 717"/>
                <a:gd name="T16" fmla="*/ 7 w 706"/>
                <a:gd name="T17" fmla="*/ 212 h 717"/>
                <a:gd name="T18" fmla="*/ 3 w 706"/>
                <a:gd name="T19" fmla="*/ 242 h 717"/>
                <a:gd name="T20" fmla="*/ 0 w 706"/>
                <a:gd name="T21" fmla="*/ 274 h 717"/>
                <a:gd name="T22" fmla="*/ 0 w 706"/>
                <a:gd name="T23" fmla="*/ 309 h 717"/>
                <a:gd name="T24" fmla="*/ 0 w 706"/>
                <a:gd name="T25" fmla="*/ 344 h 717"/>
                <a:gd name="T26" fmla="*/ 3 w 706"/>
                <a:gd name="T27" fmla="*/ 381 h 717"/>
                <a:gd name="T28" fmla="*/ 7 w 706"/>
                <a:gd name="T29" fmla="*/ 421 h 717"/>
                <a:gd name="T30" fmla="*/ 15 w 706"/>
                <a:gd name="T31" fmla="*/ 456 h 717"/>
                <a:gd name="T32" fmla="*/ 22 w 706"/>
                <a:gd name="T33" fmla="*/ 488 h 717"/>
                <a:gd name="T34" fmla="*/ 32 w 706"/>
                <a:gd name="T35" fmla="*/ 518 h 717"/>
                <a:gd name="T36" fmla="*/ 42 w 706"/>
                <a:gd name="T37" fmla="*/ 545 h 717"/>
                <a:gd name="T38" fmla="*/ 55 w 706"/>
                <a:gd name="T39" fmla="*/ 570 h 717"/>
                <a:gd name="T40" fmla="*/ 67 w 706"/>
                <a:gd name="T41" fmla="*/ 590 h 717"/>
                <a:gd name="T42" fmla="*/ 80 w 706"/>
                <a:gd name="T43" fmla="*/ 610 h 717"/>
                <a:gd name="T44" fmla="*/ 90 w 706"/>
                <a:gd name="T45" fmla="*/ 625 h 717"/>
                <a:gd name="T46" fmla="*/ 102 w 706"/>
                <a:gd name="T47" fmla="*/ 640 h 717"/>
                <a:gd name="T48" fmla="*/ 112 w 706"/>
                <a:gd name="T49" fmla="*/ 652 h 717"/>
                <a:gd name="T50" fmla="*/ 127 w 706"/>
                <a:gd name="T51" fmla="*/ 667 h 717"/>
                <a:gd name="T52" fmla="*/ 139 w 706"/>
                <a:gd name="T53" fmla="*/ 677 h 717"/>
                <a:gd name="T54" fmla="*/ 574 w 706"/>
                <a:gd name="T55" fmla="*/ 670 h 717"/>
                <a:gd name="T56" fmla="*/ 667 w 706"/>
                <a:gd name="T57" fmla="*/ 593 h 717"/>
                <a:gd name="T58" fmla="*/ 671 w 706"/>
                <a:gd name="T59" fmla="*/ 578 h 717"/>
                <a:gd name="T60" fmla="*/ 674 w 706"/>
                <a:gd name="T61" fmla="*/ 565 h 717"/>
                <a:gd name="T62" fmla="*/ 676 w 706"/>
                <a:gd name="T63" fmla="*/ 550 h 717"/>
                <a:gd name="T64" fmla="*/ 681 w 706"/>
                <a:gd name="T65" fmla="*/ 531 h 717"/>
                <a:gd name="T66" fmla="*/ 686 w 706"/>
                <a:gd name="T67" fmla="*/ 511 h 717"/>
                <a:gd name="T68" fmla="*/ 689 w 706"/>
                <a:gd name="T69" fmla="*/ 488 h 717"/>
                <a:gd name="T70" fmla="*/ 694 w 706"/>
                <a:gd name="T71" fmla="*/ 463 h 717"/>
                <a:gd name="T72" fmla="*/ 696 w 706"/>
                <a:gd name="T73" fmla="*/ 438 h 717"/>
                <a:gd name="T74" fmla="*/ 699 w 706"/>
                <a:gd name="T75" fmla="*/ 411 h 717"/>
                <a:gd name="T76" fmla="*/ 704 w 706"/>
                <a:gd name="T77" fmla="*/ 384 h 717"/>
                <a:gd name="T78" fmla="*/ 704 w 706"/>
                <a:gd name="T79" fmla="*/ 356 h 717"/>
                <a:gd name="T80" fmla="*/ 706 w 706"/>
                <a:gd name="T81" fmla="*/ 326 h 717"/>
                <a:gd name="T82" fmla="*/ 706 w 706"/>
                <a:gd name="T83" fmla="*/ 299 h 717"/>
                <a:gd name="T84" fmla="*/ 704 w 706"/>
                <a:gd name="T85" fmla="*/ 272 h 717"/>
                <a:gd name="T86" fmla="*/ 701 w 706"/>
                <a:gd name="T87" fmla="*/ 244 h 717"/>
                <a:gd name="T88" fmla="*/ 699 w 706"/>
                <a:gd name="T89" fmla="*/ 219 h 717"/>
                <a:gd name="T90" fmla="*/ 696 w 706"/>
                <a:gd name="T91" fmla="*/ 197 h 717"/>
                <a:gd name="T92" fmla="*/ 691 w 706"/>
                <a:gd name="T93" fmla="*/ 177 h 717"/>
                <a:gd name="T94" fmla="*/ 686 w 706"/>
                <a:gd name="T95" fmla="*/ 157 h 717"/>
                <a:gd name="T96" fmla="*/ 681 w 706"/>
                <a:gd name="T97" fmla="*/ 140 h 717"/>
                <a:gd name="T98" fmla="*/ 679 w 706"/>
                <a:gd name="T99" fmla="*/ 125 h 717"/>
                <a:gd name="T100" fmla="*/ 674 w 706"/>
                <a:gd name="T101" fmla="*/ 110 h 717"/>
                <a:gd name="T102" fmla="*/ 669 w 706"/>
                <a:gd name="T103" fmla="*/ 97 h 717"/>
                <a:gd name="T104" fmla="*/ 664 w 706"/>
                <a:gd name="T105" fmla="*/ 85 h 717"/>
                <a:gd name="T106" fmla="*/ 657 w 706"/>
                <a:gd name="T107" fmla="*/ 72 h 717"/>
                <a:gd name="T108" fmla="*/ 652 w 706"/>
                <a:gd name="T109" fmla="*/ 62 h 717"/>
                <a:gd name="T110" fmla="*/ 512 w 706"/>
                <a:gd name="T111" fmla="*/ 13 h 717"/>
                <a:gd name="T112" fmla="*/ 226 w 706"/>
                <a:gd name="T113" fmla="*/ 18 h 717"/>
                <a:gd name="T114" fmla="*/ 90 w 706"/>
                <a:gd name="T115" fmla="*/ 3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6" h="717">
                  <a:moveTo>
                    <a:pt x="55" y="58"/>
                  </a:moveTo>
                  <a:lnTo>
                    <a:pt x="55" y="58"/>
                  </a:lnTo>
                  <a:lnTo>
                    <a:pt x="52" y="62"/>
                  </a:lnTo>
                  <a:lnTo>
                    <a:pt x="50" y="65"/>
                  </a:lnTo>
                  <a:lnTo>
                    <a:pt x="50" y="70"/>
                  </a:lnTo>
                  <a:lnTo>
                    <a:pt x="47" y="70"/>
                  </a:lnTo>
                  <a:lnTo>
                    <a:pt x="47" y="72"/>
                  </a:lnTo>
                  <a:lnTo>
                    <a:pt x="45" y="77"/>
                  </a:lnTo>
                  <a:lnTo>
                    <a:pt x="45" y="80"/>
                  </a:lnTo>
                  <a:lnTo>
                    <a:pt x="42" y="82"/>
                  </a:lnTo>
                  <a:lnTo>
                    <a:pt x="42" y="85"/>
                  </a:lnTo>
                  <a:lnTo>
                    <a:pt x="40" y="87"/>
                  </a:lnTo>
                  <a:lnTo>
                    <a:pt x="40" y="92"/>
                  </a:lnTo>
                  <a:lnTo>
                    <a:pt x="37" y="95"/>
                  </a:lnTo>
                  <a:lnTo>
                    <a:pt x="35" y="97"/>
                  </a:lnTo>
                  <a:lnTo>
                    <a:pt x="35" y="102"/>
                  </a:lnTo>
                  <a:lnTo>
                    <a:pt x="32" y="107"/>
                  </a:lnTo>
                  <a:lnTo>
                    <a:pt x="32" y="110"/>
                  </a:lnTo>
                  <a:lnTo>
                    <a:pt x="30" y="115"/>
                  </a:lnTo>
                  <a:lnTo>
                    <a:pt x="27" y="120"/>
                  </a:lnTo>
                  <a:lnTo>
                    <a:pt x="27" y="125"/>
                  </a:lnTo>
                  <a:lnTo>
                    <a:pt x="25" y="130"/>
                  </a:lnTo>
                  <a:lnTo>
                    <a:pt x="25" y="135"/>
                  </a:lnTo>
                  <a:lnTo>
                    <a:pt x="22" y="140"/>
                  </a:lnTo>
                  <a:lnTo>
                    <a:pt x="22" y="145"/>
                  </a:lnTo>
                  <a:lnTo>
                    <a:pt x="20" y="150"/>
                  </a:lnTo>
                  <a:lnTo>
                    <a:pt x="20" y="157"/>
                  </a:lnTo>
                  <a:lnTo>
                    <a:pt x="17" y="162"/>
                  </a:lnTo>
                  <a:lnTo>
                    <a:pt x="15" y="167"/>
                  </a:lnTo>
                  <a:lnTo>
                    <a:pt x="15" y="175"/>
                  </a:lnTo>
                  <a:lnTo>
                    <a:pt x="12" y="179"/>
                  </a:lnTo>
                  <a:lnTo>
                    <a:pt x="12" y="187"/>
                  </a:lnTo>
                  <a:lnTo>
                    <a:pt x="10" y="192"/>
                  </a:lnTo>
                  <a:lnTo>
                    <a:pt x="10" y="199"/>
                  </a:lnTo>
                  <a:lnTo>
                    <a:pt x="7" y="207"/>
                  </a:lnTo>
                  <a:lnTo>
                    <a:pt x="7" y="212"/>
                  </a:lnTo>
                  <a:lnTo>
                    <a:pt x="7" y="219"/>
                  </a:lnTo>
                  <a:lnTo>
                    <a:pt x="5" y="227"/>
                  </a:lnTo>
                  <a:lnTo>
                    <a:pt x="5" y="234"/>
                  </a:lnTo>
                  <a:lnTo>
                    <a:pt x="3" y="242"/>
                  </a:lnTo>
                  <a:lnTo>
                    <a:pt x="3" y="252"/>
                  </a:lnTo>
                  <a:lnTo>
                    <a:pt x="3" y="259"/>
                  </a:lnTo>
                  <a:lnTo>
                    <a:pt x="3" y="267"/>
                  </a:lnTo>
                  <a:lnTo>
                    <a:pt x="0" y="274"/>
                  </a:lnTo>
                  <a:lnTo>
                    <a:pt x="0" y="282"/>
                  </a:lnTo>
                  <a:lnTo>
                    <a:pt x="0" y="292"/>
                  </a:lnTo>
                  <a:lnTo>
                    <a:pt x="0" y="299"/>
                  </a:lnTo>
                  <a:lnTo>
                    <a:pt x="0" y="309"/>
                  </a:lnTo>
                  <a:lnTo>
                    <a:pt x="0" y="316"/>
                  </a:lnTo>
                  <a:lnTo>
                    <a:pt x="0" y="326"/>
                  </a:lnTo>
                  <a:lnTo>
                    <a:pt x="0" y="334"/>
                  </a:lnTo>
                  <a:lnTo>
                    <a:pt x="0" y="344"/>
                  </a:lnTo>
                  <a:lnTo>
                    <a:pt x="0" y="354"/>
                  </a:lnTo>
                  <a:lnTo>
                    <a:pt x="0" y="364"/>
                  </a:lnTo>
                  <a:lnTo>
                    <a:pt x="3" y="371"/>
                  </a:lnTo>
                  <a:lnTo>
                    <a:pt x="3" y="381"/>
                  </a:lnTo>
                  <a:lnTo>
                    <a:pt x="5" y="394"/>
                  </a:lnTo>
                  <a:lnTo>
                    <a:pt x="5" y="401"/>
                  </a:lnTo>
                  <a:lnTo>
                    <a:pt x="5" y="411"/>
                  </a:lnTo>
                  <a:lnTo>
                    <a:pt x="7" y="421"/>
                  </a:lnTo>
                  <a:lnTo>
                    <a:pt x="10" y="431"/>
                  </a:lnTo>
                  <a:lnTo>
                    <a:pt x="10" y="438"/>
                  </a:lnTo>
                  <a:lnTo>
                    <a:pt x="12" y="448"/>
                  </a:lnTo>
                  <a:lnTo>
                    <a:pt x="15" y="456"/>
                  </a:lnTo>
                  <a:lnTo>
                    <a:pt x="15" y="466"/>
                  </a:lnTo>
                  <a:lnTo>
                    <a:pt x="17" y="473"/>
                  </a:lnTo>
                  <a:lnTo>
                    <a:pt x="20" y="481"/>
                  </a:lnTo>
                  <a:lnTo>
                    <a:pt x="22" y="488"/>
                  </a:lnTo>
                  <a:lnTo>
                    <a:pt x="25" y="496"/>
                  </a:lnTo>
                  <a:lnTo>
                    <a:pt x="27" y="503"/>
                  </a:lnTo>
                  <a:lnTo>
                    <a:pt x="30" y="511"/>
                  </a:lnTo>
                  <a:lnTo>
                    <a:pt x="32" y="518"/>
                  </a:lnTo>
                  <a:lnTo>
                    <a:pt x="35" y="526"/>
                  </a:lnTo>
                  <a:lnTo>
                    <a:pt x="37" y="533"/>
                  </a:lnTo>
                  <a:lnTo>
                    <a:pt x="40" y="538"/>
                  </a:lnTo>
                  <a:lnTo>
                    <a:pt x="42" y="545"/>
                  </a:lnTo>
                  <a:lnTo>
                    <a:pt x="45" y="550"/>
                  </a:lnTo>
                  <a:lnTo>
                    <a:pt x="47" y="558"/>
                  </a:lnTo>
                  <a:lnTo>
                    <a:pt x="52" y="563"/>
                  </a:lnTo>
                  <a:lnTo>
                    <a:pt x="55" y="570"/>
                  </a:lnTo>
                  <a:lnTo>
                    <a:pt x="57" y="575"/>
                  </a:lnTo>
                  <a:lnTo>
                    <a:pt x="60" y="580"/>
                  </a:lnTo>
                  <a:lnTo>
                    <a:pt x="62" y="585"/>
                  </a:lnTo>
                  <a:lnTo>
                    <a:pt x="67" y="590"/>
                  </a:lnTo>
                  <a:lnTo>
                    <a:pt x="70" y="595"/>
                  </a:lnTo>
                  <a:lnTo>
                    <a:pt x="72" y="600"/>
                  </a:lnTo>
                  <a:lnTo>
                    <a:pt x="75" y="605"/>
                  </a:lnTo>
                  <a:lnTo>
                    <a:pt x="80" y="610"/>
                  </a:lnTo>
                  <a:lnTo>
                    <a:pt x="82" y="615"/>
                  </a:lnTo>
                  <a:lnTo>
                    <a:pt x="85" y="618"/>
                  </a:lnTo>
                  <a:lnTo>
                    <a:pt x="87" y="623"/>
                  </a:lnTo>
                  <a:lnTo>
                    <a:pt x="90" y="625"/>
                  </a:lnTo>
                  <a:lnTo>
                    <a:pt x="92" y="630"/>
                  </a:lnTo>
                  <a:lnTo>
                    <a:pt x="95" y="633"/>
                  </a:lnTo>
                  <a:lnTo>
                    <a:pt x="97" y="638"/>
                  </a:lnTo>
                  <a:lnTo>
                    <a:pt x="102" y="640"/>
                  </a:lnTo>
                  <a:lnTo>
                    <a:pt x="104" y="643"/>
                  </a:lnTo>
                  <a:lnTo>
                    <a:pt x="107" y="645"/>
                  </a:lnTo>
                  <a:lnTo>
                    <a:pt x="109" y="650"/>
                  </a:lnTo>
                  <a:lnTo>
                    <a:pt x="112" y="652"/>
                  </a:lnTo>
                  <a:lnTo>
                    <a:pt x="114" y="655"/>
                  </a:lnTo>
                  <a:lnTo>
                    <a:pt x="119" y="660"/>
                  </a:lnTo>
                  <a:lnTo>
                    <a:pt x="124" y="662"/>
                  </a:lnTo>
                  <a:lnTo>
                    <a:pt x="127" y="667"/>
                  </a:lnTo>
                  <a:lnTo>
                    <a:pt x="132" y="670"/>
                  </a:lnTo>
                  <a:lnTo>
                    <a:pt x="134" y="672"/>
                  </a:lnTo>
                  <a:lnTo>
                    <a:pt x="137" y="675"/>
                  </a:lnTo>
                  <a:lnTo>
                    <a:pt x="139" y="677"/>
                  </a:lnTo>
                  <a:lnTo>
                    <a:pt x="142" y="680"/>
                  </a:lnTo>
                  <a:lnTo>
                    <a:pt x="266" y="717"/>
                  </a:lnTo>
                  <a:lnTo>
                    <a:pt x="430" y="717"/>
                  </a:lnTo>
                  <a:lnTo>
                    <a:pt x="574" y="670"/>
                  </a:lnTo>
                  <a:lnTo>
                    <a:pt x="667" y="598"/>
                  </a:lnTo>
                  <a:lnTo>
                    <a:pt x="667" y="598"/>
                  </a:lnTo>
                  <a:lnTo>
                    <a:pt x="667" y="595"/>
                  </a:lnTo>
                  <a:lnTo>
                    <a:pt x="667" y="593"/>
                  </a:lnTo>
                  <a:lnTo>
                    <a:pt x="669" y="590"/>
                  </a:lnTo>
                  <a:lnTo>
                    <a:pt x="669" y="585"/>
                  </a:lnTo>
                  <a:lnTo>
                    <a:pt x="669" y="580"/>
                  </a:lnTo>
                  <a:lnTo>
                    <a:pt x="671" y="578"/>
                  </a:lnTo>
                  <a:lnTo>
                    <a:pt x="671" y="575"/>
                  </a:lnTo>
                  <a:lnTo>
                    <a:pt x="671" y="570"/>
                  </a:lnTo>
                  <a:lnTo>
                    <a:pt x="674" y="568"/>
                  </a:lnTo>
                  <a:lnTo>
                    <a:pt x="674" y="565"/>
                  </a:lnTo>
                  <a:lnTo>
                    <a:pt x="674" y="560"/>
                  </a:lnTo>
                  <a:lnTo>
                    <a:pt x="676" y="558"/>
                  </a:lnTo>
                  <a:lnTo>
                    <a:pt x="676" y="553"/>
                  </a:lnTo>
                  <a:lnTo>
                    <a:pt x="676" y="550"/>
                  </a:lnTo>
                  <a:lnTo>
                    <a:pt x="679" y="545"/>
                  </a:lnTo>
                  <a:lnTo>
                    <a:pt x="679" y="540"/>
                  </a:lnTo>
                  <a:lnTo>
                    <a:pt x="679" y="535"/>
                  </a:lnTo>
                  <a:lnTo>
                    <a:pt x="681" y="531"/>
                  </a:lnTo>
                  <a:lnTo>
                    <a:pt x="681" y="526"/>
                  </a:lnTo>
                  <a:lnTo>
                    <a:pt x="681" y="521"/>
                  </a:lnTo>
                  <a:lnTo>
                    <a:pt x="684" y="516"/>
                  </a:lnTo>
                  <a:lnTo>
                    <a:pt x="686" y="511"/>
                  </a:lnTo>
                  <a:lnTo>
                    <a:pt x="686" y="506"/>
                  </a:lnTo>
                  <a:lnTo>
                    <a:pt x="686" y="501"/>
                  </a:lnTo>
                  <a:lnTo>
                    <a:pt x="689" y="496"/>
                  </a:lnTo>
                  <a:lnTo>
                    <a:pt x="689" y="488"/>
                  </a:lnTo>
                  <a:lnTo>
                    <a:pt x="691" y="483"/>
                  </a:lnTo>
                  <a:lnTo>
                    <a:pt x="691" y="476"/>
                  </a:lnTo>
                  <a:lnTo>
                    <a:pt x="694" y="471"/>
                  </a:lnTo>
                  <a:lnTo>
                    <a:pt x="694" y="463"/>
                  </a:lnTo>
                  <a:lnTo>
                    <a:pt x="694" y="458"/>
                  </a:lnTo>
                  <a:lnTo>
                    <a:pt x="694" y="451"/>
                  </a:lnTo>
                  <a:lnTo>
                    <a:pt x="696" y="446"/>
                  </a:lnTo>
                  <a:lnTo>
                    <a:pt x="696" y="438"/>
                  </a:lnTo>
                  <a:lnTo>
                    <a:pt x="699" y="431"/>
                  </a:lnTo>
                  <a:lnTo>
                    <a:pt x="699" y="426"/>
                  </a:lnTo>
                  <a:lnTo>
                    <a:pt x="699" y="418"/>
                  </a:lnTo>
                  <a:lnTo>
                    <a:pt x="699" y="411"/>
                  </a:lnTo>
                  <a:lnTo>
                    <a:pt x="701" y="406"/>
                  </a:lnTo>
                  <a:lnTo>
                    <a:pt x="701" y="399"/>
                  </a:lnTo>
                  <a:lnTo>
                    <a:pt x="704" y="391"/>
                  </a:lnTo>
                  <a:lnTo>
                    <a:pt x="704" y="384"/>
                  </a:lnTo>
                  <a:lnTo>
                    <a:pt x="704" y="376"/>
                  </a:lnTo>
                  <a:lnTo>
                    <a:pt x="704" y="369"/>
                  </a:lnTo>
                  <a:lnTo>
                    <a:pt x="704" y="364"/>
                  </a:lnTo>
                  <a:lnTo>
                    <a:pt x="704" y="356"/>
                  </a:lnTo>
                  <a:lnTo>
                    <a:pt x="704" y="349"/>
                  </a:lnTo>
                  <a:lnTo>
                    <a:pt x="706" y="341"/>
                  </a:lnTo>
                  <a:lnTo>
                    <a:pt x="706" y="334"/>
                  </a:lnTo>
                  <a:lnTo>
                    <a:pt x="706" y="326"/>
                  </a:lnTo>
                  <a:lnTo>
                    <a:pt x="706" y="321"/>
                  </a:lnTo>
                  <a:lnTo>
                    <a:pt x="706" y="314"/>
                  </a:lnTo>
                  <a:lnTo>
                    <a:pt x="706" y="306"/>
                  </a:lnTo>
                  <a:lnTo>
                    <a:pt x="706" y="299"/>
                  </a:lnTo>
                  <a:lnTo>
                    <a:pt x="706" y="292"/>
                  </a:lnTo>
                  <a:lnTo>
                    <a:pt x="706" y="284"/>
                  </a:lnTo>
                  <a:lnTo>
                    <a:pt x="706" y="279"/>
                  </a:lnTo>
                  <a:lnTo>
                    <a:pt x="704" y="272"/>
                  </a:lnTo>
                  <a:lnTo>
                    <a:pt x="704" y="264"/>
                  </a:lnTo>
                  <a:lnTo>
                    <a:pt x="704" y="257"/>
                  </a:lnTo>
                  <a:lnTo>
                    <a:pt x="704" y="252"/>
                  </a:lnTo>
                  <a:lnTo>
                    <a:pt x="701" y="244"/>
                  </a:lnTo>
                  <a:lnTo>
                    <a:pt x="701" y="237"/>
                  </a:lnTo>
                  <a:lnTo>
                    <a:pt x="701" y="232"/>
                  </a:lnTo>
                  <a:lnTo>
                    <a:pt x="701" y="227"/>
                  </a:lnTo>
                  <a:lnTo>
                    <a:pt x="699" y="219"/>
                  </a:lnTo>
                  <a:lnTo>
                    <a:pt x="699" y="212"/>
                  </a:lnTo>
                  <a:lnTo>
                    <a:pt x="696" y="207"/>
                  </a:lnTo>
                  <a:lnTo>
                    <a:pt x="696" y="202"/>
                  </a:lnTo>
                  <a:lnTo>
                    <a:pt x="696" y="197"/>
                  </a:lnTo>
                  <a:lnTo>
                    <a:pt x="694" y="192"/>
                  </a:lnTo>
                  <a:lnTo>
                    <a:pt x="694" y="187"/>
                  </a:lnTo>
                  <a:lnTo>
                    <a:pt x="694" y="182"/>
                  </a:lnTo>
                  <a:lnTo>
                    <a:pt x="691" y="177"/>
                  </a:lnTo>
                  <a:lnTo>
                    <a:pt x="691" y="170"/>
                  </a:lnTo>
                  <a:lnTo>
                    <a:pt x="689" y="167"/>
                  </a:lnTo>
                  <a:lnTo>
                    <a:pt x="689" y="162"/>
                  </a:lnTo>
                  <a:lnTo>
                    <a:pt x="686" y="157"/>
                  </a:lnTo>
                  <a:lnTo>
                    <a:pt x="686" y="152"/>
                  </a:lnTo>
                  <a:lnTo>
                    <a:pt x="686" y="147"/>
                  </a:lnTo>
                  <a:lnTo>
                    <a:pt x="684" y="145"/>
                  </a:lnTo>
                  <a:lnTo>
                    <a:pt x="681" y="140"/>
                  </a:lnTo>
                  <a:lnTo>
                    <a:pt x="681" y="135"/>
                  </a:lnTo>
                  <a:lnTo>
                    <a:pt x="681" y="132"/>
                  </a:lnTo>
                  <a:lnTo>
                    <a:pt x="679" y="127"/>
                  </a:lnTo>
                  <a:lnTo>
                    <a:pt x="679" y="125"/>
                  </a:lnTo>
                  <a:lnTo>
                    <a:pt x="676" y="120"/>
                  </a:lnTo>
                  <a:lnTo>
                    <a:pt x="676" y="117"/>
                  </a:lnTo>
                  <a:lnTo>
                    <a:pt x="674" y="115"/>
                  </a:lnTo>
                  <a:lnTo>
                    <a:pt x="674" y="110"/>
                  </a:lnTo>
                  <a:lnTo>
                    <a:pt x="671" y="107"/>
                  </a:lnTo>
                  <a:lnTo>
                    <a:pt x="671" y="105"/>
                  </a:lnTo>
                  <a:lnTo>
                    <a:pt x="669" y="102"/>
                  </a:lnTo>
                  <a:lnTo>
                    <a:pt x="669" y="97"/>
                  </a:lnTo>
                  <a:lnTo>
                    <a:pt x="667" y="95"/>
                  </a:lnTo>
                  <a:lnTo>
                    <a:pt x="667" y="92"/>
                  </a:lnTo>
                  <a:lnTo>
                    <a:pt x="667" y="90"/>
                  </a:lnTo>
                  <a:lnTo>
                    <a:pt x="664" y="85"/>
                  </a:lnTo>
                  <a:lnTo>
                    <a:pt x="662" y="82"/>
                  </a:lnTo>
                  <a:lnTo>
                    <a:pt x="659" y="77"/>
                  </a:lnTo>
                  <a:lnTo>
                    <a:pt x="659" y="75"/>
                  </a:lnTo>
                  <a:lnTo>
                    <a:pt x="657" y="72"/>
                  </a:lnTo>
                  <a:lnTo>
                    <a:pt x="654" y="70"/>
                  </a:lnTo>
                  <a:lnTo>
                    <a:pt x="654" y="67"/>
                  </a:lnTo>
                  <a:lnTo>
                    <a:pt x="652" y="65"/>
                  </a:lnTo>
                  <a:lnTo>
                    <a:pt x="652" y="62"/>
                  </a:lnTo>
                  <a:lnTo>
                    <a:pt x="652" y="62"/>
                  </a:lnTo>
                  <a:lnTo>
                    <a:pt x="599" y="62"/>
                  </a:lnTo>
                  <a:lnTo>
                    <a:pt x="552" y="0"/>
                  </a:lnTo>
                  <a:lnTo>
                    <a:pt x="512" y="13"/>
                  </a:lnTo>
                  <a:lnTo>
                    <a:pt x="423" y="8"/>
                  </a:lnTo>
                  <a:lnTo>
                    <a:pt x="418" y="50"/>
                  </a:lnTo>
                  <a:lnTo>
                    <a:pt x="326" y="43"/>
                  </a:lnTo>
                  <a:lnTo>
                    <a:pt x="226" y="18"/>
                  </a:lnTo>
                  <a:lnTo>
                    <a:pt x="279" y="72"/>
                  </a:lnTo>
                  <a:lnTo>
                    <a:pt x="269" y="95"/>
                  </a:lnTo>
                  <a:lnTo>
                    <a:pt x="129" y="67"/>
                  </a:lnTo>
                  <a:lnTo>
                    <a:pt x="90" y="30"/>
                  </a:lnTo>
                  <a:lnTo>
                    <a:pt x="55" y="58"/>
                  </a:lnTo>
                  <a:lnTo>
                    <a:pt x="55" y="58"/>
                  </a:lnTo>
                  <a:close/>
                </a:path>
              </a:pathLst>
            </a:custGeom>
            <a:solidFill>
              <a:srgbClr val="FFD1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3762" name="Freeform 34">
              <a:extLst>
                <a:ext uri="{FF2B5EF4-FFF2-40B4-BE49-F238E27FC236}">
                  <a16:creationId xmlns:a16="http://schemas.microsoft.com/office/drawing/2014/main" id="{4760173D-18B9-4087-8128-2ED59DF11C5D}"/>
                </a:ext>
              </a:extLst>
            </p:cNvPr>
            <p:cNvSpPr>
              <a:spLocks/>
            </p:cNvSpPr>
            <p:nvPr/>
          </p:nvSpPr>
          <p:spPr bwMode="auto">
            <a:xfrm>
              <a:off x="4226" y="1733"/>
              <a:ext cx="162" cy="69"/>
            </a:xfrm>
            <a:custGeom>
              <a:avLst/>
              <a:gdLst>
                <a:gd name="T0" fmla="*/ 0 w 162"/>
                <a:gd name="T1" fmla="*/ 54 h 69"/>
                <a:gd name="T2" fmla="*/ 0 w 162"/>
                <a:gd name="T3" fmla="*/ 49 h 69"/>
                <a:gd name="T4" fmla="*/ 8 w 162"/>
                <a:gd name="T5" fmla="*/ 42 h 69"/>
                <a:gd name="T6" fmla="*/ 13 w 162"/>
                <a:gd name="T7" fmla="*/ 32 h 69"/>
                <a:gd name="T8" fmla="*/ 20 w 162"/>
                <a:gd name="T9" fmla="*/ 24 h 69"/>
                <a:gd name="T10" fmla="*/ 28 w 162"/>
                <a:gd name="T11" fmla="*/ 19 h 69"/>
                <a:gd name="T12" fmla="*/ 33 w 162"/>
                <a:gd name="T13" fmla="*/ 14 h 69"/>
                <a:gd name="T14" fmla="*/ 40 w 162"/>
                <a:gd name="T15" fmla="*/ 10 h 69"/>
                <a:gd name="T16" fmla="*/ 48 w 162"/>
                <a:gd name="T17" fmla="*/ 5 h 69"/>
                <a:gd name="T18" fmla="*/ 57 w 162"/>
                <a:gd name="T19" fmla="*/ 2 h 69"/>
                <a:gd name="T20" fmla="*/ 67 w 162"/>
                <a:gd name="T21" fmla="*/ 0 h 69"/>
                <a:gd name="T22" fmla="*/ 77 w 162"/>
                <a:gd name="T23" fmla="*/ 0 h 69"/>
                <a:gd name="T24" fmla="*/ 87 w 162"/>
                <a:gd name="T25" fmla="*/ 0 h 69"/>
                <a:gd name="T26" fmla="*/ 97 w 162"/>
                <a:gd name="T27" fmla="*/ 0 h 69"/>
                <a:gd name="T28" fmla="*/ 105 w 162"/>
                <a:gd name="T29" fmla="*/ 0 h 69"/>
                <a:gd name="T30" fmla="*/ 115 w 162"/>
                <a:gd name="T31" fmla="*/ 2 h 69"/>
                <a:gd name="T32" fmla="*/ 122 w 162"/>
                <a:gd name="T33" fmla="*/ 5 h 69"/>
                <a:gd name="T34" fmla="*/ 130 w 162"/>
                <a:gd name="T35" fmla="*/ 7 h 69"/>
                <a:gd name="T36" fmla="*/ 137 w 162"/>
                <a:gd name="T37" fmla="*/ 12 h 69"/>
                <a:gd name="T38" fmla="*/ 142 w 162"/>
                <a:gd name="T39" fmla="*/ 14 h 69"/>
                <a:gd name="T40" fmla="*/ 149 w 162"/>
                <a:gd name="T41" fmla="*/ 19 h 69"/>
                <a:gd name="T42" fmla="*/ 157 w 162"/>
                <a:gd name="T43" fmla="*/ 27 h 69"/>
                <a:gd name="T44" fmla="*/ 159 w 162"/>
                <a:gd name="T45" fmla="*/ 34 h 69"/>
                <a:gd name="T46" fmla="*/ 162 w 162"/>
                <a:gd name="T47" fmla="*/ 39 h 69"/>
                <a:gd name="T48" fmla="*/ 157 w 162"/>
                <a:gd name="T49" fmla="*/ 47 h 69"/>
                <a:gd name="T50" fmla="*/ 149 w 162"/>
                <a:gd name="T51" fmla="*/ 54 h 69"/>
                <a:gd name="T52" fmla="*/ 142 w 162"/>
                <a:gd name="T53" fmla="*/ 57 h 69"/>
                <a:gd name="T54" fmla="*/ 132 w 162"/>
                <a:gd name="T55" fmla="*/ 54 h 69"/>
                <a:gd name="T56" fmla="*/ 125 w 162"/>
                <a:gd name="T57" fmla="*/ 49 h 69"/>
                <a:gd name="T58" fmla="*/ 117 w 162"/>
                <a:gd name="T59" fmla="*/ 39 h 69"/>
                <a:gd name="T60" fmla="*/ 112 w 162"/>
                <a:gd name="T61" fmla="*/ 37 h 69"/>
                <a:gd name="T62" fmla="*/ 107 w 162"/>
                <a:gd name="T63" fmla="*/ 32 h 69"/>
                <a:gd name="T64" fmla="*/ 100 w 162"/>
                <a:gd name="T65" fmla="*/ 27 h 69"/>
                <a:gd name="T66" fmla="*/ 92 w 162"/>
                <a:gd name="T67" fmla="*/ 24 h 69"/>
                <a:gd name="T68" fmla="*/ 85 w 162"/>
                <a:gd name="T69" fmla="*/ 24 h 69"/>
                <a:gd name="T70" fmla="*/ 77 w 162"/>
                <a:gd name="T71" fmla="*/ 24 h 69"/>
                <a:gd name="T72" fmla="*/ 67 w 162"/>
                <a:gd name="T73" fmla="*/ 29 h 69"/>
                <a:gd name="T74" fmla="*/ 60 w 162"/>
                <a:gd name="T75" fmla="*/ 34 h 69"/>
                <a:gd name="T76" fmla="*/ 50 w 162"/>
                <a:gd name="T77" fmla="*/ 42 h 69"/>
                <a:gd name="T78" fmla="*/ 43 w 162"/>
                <a:gd name="T79" fmla="*/ 49 h 69"/>
                <a:gd name="T80" fmla="*/ 35 w 162"/>
                <a:gd name="T81" fmla="*/ 57 h 69"/>
                <a:gd name="T82" fmla="*/ 28 w 162"/>
                <a:gd name="T83" fmla="*/ 64 h 69"/>
                <a:gd name="T84" fmla="*/ 23 w 162"/>
                <a:gd name="T85" fmla="*/ 67 h 69"/>
                <a:gd name="T86" fmla="*/ 15 w 162"/>
                <a:gd name="T87" fmla="*/ 67 h 69"/>
                <a:gd name="T88" fmla="*/ 8 w 162"/>
                <a:gd name="T89" fmla="*/ 64 h 69"/>
                <a:gd name="T90" fmla="*/ 0 w 162"/>
                <a:gd name="T91" fmla="*/ 57 h 69"/>
                <a:gd name="T92" fmla="*/ 0 w 162"/>
                <a:gd name="T93" fmla="*/ 5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2" h="69">
                  <a:moveTo>
                    <a:pt x="0" y="57"/>
                  </a:moveTo>
                  <a:lnTo>
                    <a:pt x="0" y="54"/>
                  </a:lnTo>
                  <a:lnTo>
                    <a:pt x="0" y="54"/>
                  </a:lnTo>
                  <a:lnTo>
                    <a:pt x="0" y="49"/>
                  </a:lnTo>
                  <a:lnTo>
                    <a:pt x="3" y="47"/>
                  </a:lnTo>
                  <a:lnTo>
                    <a:pt x="8" y="42"/>
                  </a:lnTo>
                  <a:lnTo>
                    <a:pt x="10" y="37"/>
                  </a:lnTo>
                  <a:lnTo>
                    <a:pt x="13" y="32"/>
                  </a:lnTo>
                  <a:lnTo>
                    <a:pt x="20" y="27"/>
                  </a:lnTo>
                  <a:lnTo>
                    <a:pt x="20" y="24"/>
                  </a:lnTo>
                  <a:lnTo>
                    <a:pt x="23" y="22"/>
                  </a:lnTo>
                  <a:lnTo>
                    <a:pt x="28" y="19"/>
                  </a:lnTo>
                  <a:lnTo>
                    <a:pt x="30" y="17"/>
                  </a:lnTo>
                  <a:lnTo>
                    <a:pt x="33" y="14"/>
                  </a:lnTo>
                  <a:lnTo>
                    <a:pt x="38" y="12"/>
                  </a:lnTo>
                  <a:lnTo>
                    <a:pt x="40" y="10"/>
                  </a:lnTo>
                  <a:lnTo>
                    <a:pt x="45" y="7"/>
                  </a:lnTo>
                  <a:lnTo>
                    <a:pt x="48" y="5"/>
                  </a:lnTo>
                  <a:lnTo>
                    <a:pt x="52" y="2"/>
                  </a:lnTo>
                  <a:lnTo>
                    <a:pt x="57" y="2"/>
                  </a:lnTo>
                  <a:lnTo>
                    <a:pt x="62" y="0"/>
                  </a:lnTo>
                  <a:lnTo>
                    <a:pt x="67" y="0"/>
                  </a:lnTo>
                  <a:lnTo>
                    <a:pt x="72" y="0"/>
                  </a:lnTo>
                  <a:lnTo>
                    <a:pt x="77" y="0"/>
                  </a:lnTo>
                  <a:lnTo>
                    <a:pt x="82" y="0"/>
                  </a:lnTo>
                  <a:lnTo>
                    <a:pt x="87" y="0"/>
                  </a:lnTo>
                  <a:lnTo>
                    <a:pt x="92" y="0"/>
                  </a:lnTo>
                  <a:lnTo>
                    <a:pt x="97" y="0"/>
                  </a:lnTo>
                  <a:lnTo>
                    <a:pt x="102" y="0"/>
                  </a:lnTo>
                  <a:lnTo>
                    <a:pt x="105" y="0"/>
                  </a:lnTo>
                  <a:lnTo>
                    <a:pt x="110" y="2"/>
                  </a:lnTo>
                  <a:lnTo>
                    <a:pt x="115" y="2"/>
                  </a:lnTo>
                  <a:lnTo>
                    <a:pt x="120" y="5"/>
                  </a:lnTo>
                  <a:lnTo>
                    <a:pt x="122" y="5"/>
                  </a:lnTo>
                  <a:lnTo>
                    <a:pt x="127" y="5"/>
                  </a:lnTo>
                  <a:lnTo>
                    <a:pt x="130" y="7"/>
                  </a:lnTo>
                  <a:lnTo>
                    <a:pt x="135" y="10"/>
                  </a:lnTo>
                  <a:lnTo>
                    <a:pt x="137" y="12"/>
                  </a:lnTo>
                  <a:lnTo>
                    <a:pt x="140" y="12"/>
                  </a:lnTo>
                  <a:lnTo>
                    <a:pt x="142" y="14"/>
                  </a:lnTo>
                  <a:lnTo>
                    <a:pt x="144" y="17"/>
                  </a:lnTo>
                  <a:lnTo>
                    <a:pt x="149" y="19"/>
                  </a:lnTo>
                  <a:lnTo>
                    <a:pt x="154" y="24"/>
                  </a:lnTo>
                  <a:lnTo>
                    <a:pt x="157" y="27"/>
                  </a:lnTo>
                  <a:lnTo>
                    <a:pt x="159" y="32"/>
                  </a:lnTo>
                  <a:lnTo>
                    <a:pt x="159" y="34"/>
                  </a:lnTo>
                  <a:lnTo>
                    <a:pt x="162" y="37"/>
                  </a:lnTo>
                  <a:lnTo>
                    <a:pt x="162" y="39"/>
                  </a:lnTo>
                  <a:lnTo>
                    <a:pt x="159" y="42"/>
                  </a:lnTo>
                  <a:lnTo>
                    <a:pt x="157" y="47"/>
                  </a:lnTo>
                  <a:lnTo>
                    <a:pt x="152" y="49"/>
                  </a:lnTo>
                  <a:lnTo>
                    <a:pt x="149" y="54"/>
                  </a:lnTo>
                  <a:lnTo>
                    <a:pt x="144" y="57"/>
                  </a:lnTo>
                  <a:lnTo>
                    <a:pt x="142" y="57"/>
                  </a:lnTo>
                  <a:lnTo>
                    <a:pt x="137" y="57"/>
                  </a:lnTo>
                  <a:lnTo>
                    <a:pt x="132" y="54"/>
                  </a:lnTo>
                  <a:lnTo>
                    <a:pt x="130" y="54"/>
                  </a:lnTo>
                  <a:lnTo>
                    <a:pt x="125" y="49"/>
                  </a:lnTo>
                  <a:lnTo>
                    <a:pt x="122" y="44"/>
                  </a:lnTo>
                  <a:lnTo>
                    <a:pt x="117" y="39"/>
                  </a:lnTo>
                  <a:lnTo>
                    <a:pt x="115" y="39"/>
                  </a:lnTo>
                  <a:lnTo>
                    <a:pt x="112" y="37"/>
                  </a:lnTo>
                  <a:lnTo>
                    <a:pt x="110" y="34"/>
                  </a:lnTo>
                  <a:lnTo>
                    <a:pt x="107" y="32"/>
                  </a:lnTo>
                  <a:lnTo>
                    <a:pt x="102" y="29"/>
                  </a:lnTo>
                  <a:lnTo>
                    <a:pt x="100" y="27"/>
                  </a:lnTo>
                  <a:lnTo>
                    <a:pt x="97" y="27"/>
                  </a:lnTo>
                  <a:lnTo>
                    <a:pt x="92" y="24"/>
                  </a:lnTo>
                  <a:lnTo>
                    <a:pt x="90" y="24"/>
                  </a:lnTo>
                  <a:lnTo>
                    <a:pt x="85" y="24"/>
                  </a:lnTo>
                  <a:lnTo>
                    <a:pt x="82" y="24"/>
                  </a:lnTo>
                  <a:lnTo>
                    <a:pt x="77" y="24"/>
                  </a:lnTo>
                  <a:lnTo>
                    <a:pt x="72" y="27"/>
                  </a:lnTo>
                  <a:lnTo>
                    <a:pt x="67" y="29"/>
                  </a:lnTo>
                  <a:lnTo>
                    <a:pt x="65" y="32"/>
                  </a:lnTo>
                  <a:lnTo>
                    <a:pt x="60" y="34"/>
                  </a:lnTo>
                  <a:lnTo>
                    <a:pt x="55" y="39"/>
                  </a:lnTo>
                  <a:lnTo>
                    <a:pt x="50" y="42"/>
                  </a:lnTo>
                  <a:lnTo>
                    <a:pt x="48" y="47"/>
                  </a:lnTo>
                  <a:lnTo>
                    <a:pt x="43" y="49"/>
                  </a:lnTo>
                  <a:lnTo>
                    <a:pt x="38" y="54"/>
                  </a:lnTo>
                  <a:lnTo>
                    <a:pt x="35" y="57"/>
                  </a:lnTo>
                  <a:lnTo>
                    <a:pt x="30" y="62"/>
                  </a:lnTo>
                  <a:lnTo>
                    <a:pt x="28" y="64"/>
                  </a:lnTo>
                  <a:lnTo>
                    <a:pt x="25" y="67"/>
                  </a:lnTo>
                  <a:lnTo>
                    <a:pt x="23" y="67"/>
                  </a:lnTo>
                  <a:lnTo>
                    <a:pt x="20" y="69"/>
                  </a:lnTo>
                  <a:lnTo>
                    <a:pt x="15" y="67"/>
                  </a:lnTo>
                  <a:lnTo>
                    <a:pt x="10" y="67"/>
                  </a:lnTo>
                  <a:lnTo>
                    <a:pt x="8" y="64"/>
                  </a:lnTo>
                  <a:lnTo>
                    <a:pt x="5" y="62"/>
                  </a:lnTo>
                  <a:lnTo>
                    <a:pt x="0" y="57"/>
                  </a:lnTo>
                  <a:lnTo>
                    <a:pt x="0" y="57"/>
                  </a:lnTo>
                  <a:lnTo>
                    <a:pt x="0"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3763" name="Freeform 35">
              <a:extLst>
                <a:ext uri="{FF2B5EF4-FFF2-40B4-BE49-F238E27FC236}">
                  <a16:creationId xmlns:a16="http://schemas.microsoft.com/office/drawing/2014/main" id="{98A20186-4118-4FF2-999C-65EC32688BFE}"/>
                </a:ext>
              </a:extLst>
            </p:cNvPr>
            <p:cNvSpPr>
              <a:spLocks/>
            </p:cNvSpPr>
            <p:nvPr/>
          </p:nvSpPr>
          <p:spPr bwMode="auto">
            <a:xfrm>
              <a:off x="4609" y="1685"/>
              <a:ext cx="139" cy="70"/>
            </a:xfrm>
            <a:custGeom>
              <a:avLst/>
              <a:gdLst>
                <a:gd name="T0" fmla="*/ 139 w 139"/>
                <a:gd name="T1" fmla="*/ 40 h 70"/>
                <a:gd name="T2" fmla="*/ 137 w 139"/>
                <a:gd name="T3" fmla="*/ 35 h 70"/>
                <a:gd name="T4" fmla="*/ 132 w 139"/>
                <a:gd name="T5" fmla="*/ 30 h 70"/>
                <a:gd name="T6" fmla="*/ 125 w 139"/>
                <a:gd name="T7" fmla="*/ 23 h 70"/>
                <a:gd name="T8" fmla="*/ 117 w 139"/>
                <a:gd name="T9" fmla="*/ 15 h 70"/>
                <a:gd name="T10" fmla="*/ 105 w 139"/>
                <a:gd name="T11" fmla="*/ 8 h 70"/>
                <a:gd name="T12" fmla="*/ 97 w 139"/>
                <a:gd name="T13" fmla="*/ 3 h 70"/>
                <a:gd name="T14" fmla="*/ 90 w 139"/>
                <a:gd name="T15" fmla="*/ 0 h 70"/>
                <a:gd name="T16" fmla="*/ 82 w 139"/>
                <a:gd name="T17" fmla="*/ 0 h 70"/>
                <a:gd name="T18" fmla="*/ 77 w 139"/>
                <a:gd name="T19" fmla="*/ 0 h 70"/>
                <a:gd name="T20" fmla="*/ 70 w 139"/>
                <a:gd name="T21" fmla="*/ 0 h 70"/>
                <a:gd name="T22" fmla="*/ 62 w 139"/>
                <a:gd name="T23" fmla="*/ 0 h 70"/>
                <a:gd name="T24" fmla="*/ 55 w 139"/>
                <a:gd name="T25" fmla="*/ 3 h 70"/>
                <a:gd name="T26" fmla="*/ 47 w 139"/>
                <a:gd name="T27" fmla="*/ 5 h 70"/>
                <a:gd name="T28" fmla="*/ 40 w 139"/>
                <a:gd name="T29" fmla="*/ 10 h 70"/>
                <a:gd name="T30" fmla="*/ 35 w 139"/>
                <a:gd name="T31" fmla="*/ 13 h 70"/>
                <a:gd name="T32" fmla="*/ 28 w 139"/>
                <a:gd name="T33" fmla="*/ 18 h 70"/>
                <a:gd name="T34" fmla="*/ 23 w 139"/>
                <a:gd name="T35" fmla="*/ 20 h 70"/>
                <a:gd name="T36" fmla="*/ 15 w 139"/>
                <a:gd name="T37" fmla="*/ 28 h 70"/>
                <a:gd name="T38" fmla="*/ 5 w 139"/>
                <a:gd name="T39" fmla="*/ 35 h 70"/>
                <a:gd name="T40" fmla="*/ 0 w 139"/>
                <a:gd name="T41" fmla="*/ 45 h 70"/>
                <a:gd name="T42" fmla="*/ 0 w 139"/>
                <a:gd name="T43" fmla="*/ 50 h 70"/>
                <a:gd name="T44" fmla="*/ 3 w 139"/>
                <a:gd name="T45" fmla="*/ 58 h 70"/>
                <a:gd name="T46" fmla="*/ 8 w 139"/>
                <a:gd name="T47" fmla="*/ 65 h 70"/>
                <a:gd name="T48" fmla="*/ 13 w 139"/>
                <a:gd name="T49" fmla="*/ 70 h 70"/>
                <a:gd name="T50" fmla="*/ 18 w 139"/>
                <a:gd name="T51" fmla="*/ 67 h 70"/>
                <a:gd name="T52" fmla="*/ 25 w 139"/>
                <a:gd name="T53" fmla="*/ 60 h 70"/>
                <a:gd name="T54" fmla="*/ 33 w 139"/>
                <a:gd name="T55" fmla="*/ 53 h 70"/>
                <a:gd name="T56" fmla="*/ 40 w 139"/>
                <a:gd name="T57" fmla="*/ 48 h 70"/>
                <a:gd name="T58" fmla="*/ 47 w 139"/>
                <a:gd name="T59" fmla="*/ 43 h 70"/>
                <a:gd name="T60" fmla="*/ 52 w 139"/>
                <a:gd name="T61" fmla="*/ 40 h 70"/>
                <a:gd name="T62" fmla="*/ 60 w 139"/>
                <a:gd name="T63" fmla="*/ 35 h 70"/>
                <a:gd name="T64" fmla="*/ 70 w 139"/>
                <a:gd name="T65" fmla="*/ 33 h 70"/>
                <a:gd name="T66" fmla="*/ 77 w 139"/>
                <a:gd name="T67" fmla="*/ 33 h 70"/>
                <a:gd name="T68" fmla="*/ 87 w 139"/>
                <a:gd name="T69" fmla="*/ 35 h 70"/>
                <a:gd name="T70" fmla="*/ 97 w 139"/>
                <a:gd name="T71" fmla="*/ 38 h 70"/>
                <a:gd name="T72" fmla="*/ 107 w 139"/>
                <a:gd name="T73" fmla="*/ 43 h 70"/>
                <a:gd name="T74" fmla="*/ 117 w 139"/>
                <a:gd name="T75" fmla="*/ 48 h 70"/>
                <a:gd name="T76" fmla="*/ 125 w 139"/>
                <a:gd name="T77" fmla="*/ 50 h 70"/>
                <a:gd name="T78" fmla="*/ 132 w 139"/>
                <a:gd name="T79" fmla="*/ 55 h 70"/>
                <a:gd name="T80" fmla="*/ 135 w 139"/>
                <a:gd name="T81" fmla="*/ 58 h 70"/>
                <a:gd name="T82" fmla="*/ 139 w 139"/>
                <a:gd name="T83"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9" h="70">
                  <a:moveTo>
                    <a:pt x="139" y="40"/>
                  </a:moveTo>
                  <a:lnTo>
                    <a:pt x="139" y="40"/>
                  </a:lnTo>
                  <a:lnTo>
                    <a:pt x="139" y="40"/>
                  </a:lnTo>
                  <a:lnTo>
                    <a:pt x="137" y="35"/>
                  </a:lnTo>
                  <a:lnTo>
                    <a:pt x="135" y="33"/>
                  </a:lnTo>
                  <a:lnTo>
                    <a:pt x="132" y="30"/>
                  </a:lnTo>
                  <a:lnTo>
                    <a:pt x="130" y="28"/>
                  </a:lnTo>
                  <a:lnTo>
                    <a:pt x="125" y="23"/>
                  </a:lnTo>
                  <a:lnTo>
                    <a:pt x="122" y="20"/>
                  </a:lnTo>
                  <a:lnTo>
                    <a:pt x="117" y="15"/>
                  </a:lnTo>
                  <a:lnTo>
                    <a:pt x="110" y="10"/>
                  </a:lnTo>
                  <a:lnTo>
                    <a:pt x="105" y="8"/>
                  </a:lnTo>
                  <a:lnTo>
                    <a:pt x="100" y="5"/>
                  </a:lnTo>
                  <a:lnTo>
                    <a:pt x="97" y="3"/>
                  </a:lnTo>
                  <a:lnTo>
                    <a:pt x="92" y="0"/>
                  </a:lnTo>
                  <a:lnTo>
                    <a:pt x="90" y="0"/>
                  </a:lnTo>
                  <a:lnTo>
                    <a:pt x="87" y="0"/>
                  </a:lnTo>
                  <a:lnTo>
                    <a:pt x="82" y="0"/>
                  </a:lnTo>
                  <a:lnTo>
                    <a:pt x="80" y="0"/>
                  </a:lnTo>
                  <a:lnTo>
                    <a:pt x="77" y="0"/>
                  </a:lnTo>
                  <a:lnTo>
                    <a:pt x="72" y="0"/>
                  </a:lnTo>
                  <a:lnTo>
                    <a:pt x="70" y="0"/>
                  </a:lnTo>
                  <a:lnTo>
                    <a:pt x="65" y="0"/>
                  </a:lnTo>
                  <a:lnTo>
                    <a:pt x="62" y="0"/>
                  </a:lnTo>
                  <a:lnTo>
                    <a:pt x="57" y="3"/>
                  </a:lnTo>
                  <a:lnTo>
                    <a:pt x="55" y="3"/>
                  </a:lnTo>
                  <a:lnTo>
                    <a:pt x="50" y="5"/>
                  </a:lnTo>
                  <a:lnTo>
                    <a:pt x="47" y="5"/>
                  </a:lnTo>
                  <a:lnTo>
                    <a:pt x="43" y="8"/>
                  </a:lnTo>
                  <a:lnTo>
                    <a:pt x="40" y="10"/>
                  </a:lnTo>
                  <a:lnTo>
                    <a:pt x="38" y="10"/>
                  </a:lnTo>
                  <a:lnTo>
                    <a:pt x="35" y="13"/>
                  </a:lnTo>
                  <a:lnTo>
                    <a:pt x="30" y="15"/>
                  </a:lnTo>
                  <a:lnTo>
                    <a:pt x="28" y="18"/>
                  </a:lnTo>
                  <a:lnTo>
                    <a:pt x="25" y="20"/>
                  </a:lnTo>
                  <a:lnTo>
                    <a:pt x="23" y="20"/>
                  </a:lnTo>
                  <a:lnTo>
                    <a:pt x="20" y="23"/>
                  </a:lnTo>
                  <a:lnTo>
                    <a:pt x="15" y="28"/>
                  </a:lnTo>
                  <a:lnTo>
                    <a:pt x="10" y="33"/>
                  </a:lnTo>
                  <a:lnTo>
                    <a:pt x="5" y="35"/>
                  </a:lnTo>
                  <a:lnTo>
                    <a:pt x="3" y="40"/>
                  </a:lnTo>
                  <a:lnTo>
                    <a:pt x="0" y="45"/>
                  </a:lnTo>
                  <a:lnTo>
                    <a:pt x="0" y="48"/>
                  </a:lnTo>
                  <a:lnTo>
                    <a:pt x="0" y="50"/>
                  </a:lnTo>
                  <a:lnTo>
                    <a:pt x="0" y="55"/>
                  </a:lnTo>
                  <a:lnTo>
                    <a:pt x="3" y="58"/>
                  </a:lnTo>
                  <a:lnTo>
                    <a:pt x="5" y="62"/>
                  </a:lnTo>
                  <a:lnTo>
                    <a:pt x="8" y="65"/>
                  </a:lnTo>
                  <a:lnTo>
                    <a:pt x="10" y="67"/>
                  </a:lnTo>
                  <a:lnTo>
                    <a:pt x="13" y="70"/>
                  </a:lnTo>
                  <a:lnTo>
                    <a:pt x="15" y="70"/>
                  </a:lnTo>
                  <a:lnTo>
                    <a:pt x="18" y="67"/>
                  </a:lnTo>
                  <a:lnTo>
                    <a:pt x="23" y="65"/>
                  </a:lnTo>
                  <a:lnTo>
                    <a:pt x="25" y="60"/>
                  </a:lnTo>
                  <a:lnTo>
                    <a:pt x="30" y="55"/>
                  </a:lnTo>
                  <a:lnTo>
                    <a:pt x="33" y="53"/>
                  </a:lnTo>
                  <a:lnTo>
                    <a:pt x="38" y="50"/>
                  </a:lnTo>
                  <a:lnTo>
                    <a:pt x="40" y="48"/>
                  </a:lnTo>
                  <a:lnTo>
                    <a:pt x="43" y="45"/>
                  </a:lnTo>
                  <a:lnTo>
                    <a:pt x="47" y="43"/>
                  </a:lnTo>
                  <a:lnTo>
                    <a:pt x="50" y="40"/>
                  </a:lnTo>
                  <a:lnTo>
                    <a:pt x="52" y="40"/>
                  </a:lnTo>
                  <a:lnTo>
                    <a:pt x="57" y="38"/>
                  </a:lnTo>
                  <a:lnTo>
                    <a:pt x="60" y="35"/>
                  </a:lnTo>
                  <a:lnTo>
                    <a:pt x="65" y="35"/>
                  </a:lnTo>
                  <a:lnTo>
                    <a:pt x="70" y="33"/>
                  </a:lnTo>
                  <a:lnTo>
                    <a:pt x="72" y="33"/>
                  </a:lnTo>
                  <a:lnTo>
                    <a:pt x="77" y="33"/>
                  </a:lnTo>
                  <a:lnTo>
                    <a:pt x="82" y="35"/>
                  </a:lnTo>
                  <a:lnTo>
                    <a:pt x="87" y="35"/>
                  </a:lnTo>
                  <a:lnTo>
                    <a:pt x="92" y="38"/>
                  </a:lnTo>
                  <a:lnTo>
                    <a:pt x="97" y="38"/>
                  </a:lnTo>
                  <a:lnTo>
                    <a:pt x="102" y="40"/>
                  </a:lnTo>
                  <a:lnTo>
                    <a:pt x="107" y="43"/>
                  </a:lnTo>
                  <a:lnTo>
                    <a:pt x="112" y="45"/>
                  </a:lnTo>
                  <a:lnTo>
                    <a:pt x="117" y="48"/>
                  </a:lnTo>
                  <a:lnTo>
                    <a:pt x="122" y="50"/>
                  </a:lnTo>
                  <a:lnTo>
                    <a:pt x="125" y="50"/>
                  </a:lnTo>
                  <a:lnTo>
                    <a:pt x="130" y="53"/>
                  </a:lnTo>
                  <a:lnTo>
                    <a:pt x="132" y="55"/>
                  </a:lnTo>
                  <a:lnTo>
                    <a:pt x="132" y="55"/>
                  </a:lnTo>
                  <a:lnTo>
                    <a:pt x="135" y="58"/>
                  </a:lnTo>
                  <a:lnTo>
                    <a:pt x="135" y="58"/>
                  </a:lnTo>
                  <a:lnTo>
                    <a:pt x="139" y="40"/>
                  </a:lnTo>
                  <a:lnTo>
                    <a:pt x="139"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3764" name="Freeform 36">
              <a:extLst>
                <a:ext uri="{FF2B5EF4-FFF2-40B4-BE49-F238E27FC236}">
                  <a16:creationId xmlns:a16="http://schemas.microsoft.com/office/drawing/2014/main" id="{75617721-B446-4180-9F80-2595BA275637}"/>
                </a:ext>
              </a:extLst>
            </p:cNvPr>
            <p:cNvSpPr>
              <a:spLocks/>
            </p:cNvSpPr>
            <p:nvPr/>
          </p:nvSpPr>
          <p:spPr bwMode="auto">
            <a:xfrm>
              <a:off x="4435" y="1847"/>
              <a:ext cx="157" cy="72"/>
            </a:xfrm>
            <a:custGeom>
              <a:avLst/>
              <a:gdLst>
                <a:gd name="T0" fmla="*/ 5 w 157"/>
                <a:gd name="T1" fmla="*/ 15 h 72"/>
                <a:gd name="T2" fmla="*/ 10 w 157"/>
                <a:gd name="T3" fmla="*/ 17 h 72"/>
                <a:gd name="T4" fmla="*/ 18 w 157"/>
                <a:gd name="T5" fmla="*/ 20 h 72"/>
                <a:gd name="T6" fmla="*/ 23 w 157"/>
                <a:gd name="T7" fmla="*/ 22 h 72"/>
                <a:gd name="T8" fmla="*/ 30 w 157"/>
                <a:gd name="T9" fmla="*/ 22 h 72"/>
                <a:gd name="T10" fmla="*/ 35 w 157"/>
                <a:gd name="T11" fmla="*/ 25 h 72"/>
                <a:gd name="T12" fmla="*/ 40 w 157"/>
                <a:gd name="T13" fmla="*/ 25 h 72"/>
                <a:gd name="T14" fmla="*/ 47 w 157"/>
                <a:gd name="T15" fmla="*/ 27 h 72"/>
                <a:gd name="T16" fmla="*/ 55 w 157"/>
                <a:gd name="T17" fmla="*/ 27 h 72"/>
                <a:gd name="T18" fmla="*/ 60 w 157"/>
                <a:gd name="T19" fmla="*/ 27 h 72"/>
                <a:gd name="T20" fmla="*/ 67 w 157"/>
                <a:gd name="T21" fmla="*/ 27 h 72"/>
                <a:gd name="T22" fmla="*/ 75 w 157"/>
                <a:gd name="T23" fmla="*/ 27 h 72"/>
                <a:gd name="T24" fmla="*/ 80 w 157"/>
                <a:gd name="T25" fmla="*/ 27 h 72"/>
                <a:gd name="T26" fmla="*/ 87 w 157"/>
                <a:gd name="T27" fmla="*/ 27 h 72"/>
                <a:gd name="T28" fmla="*/ 92 w 157"/>
                <a:gd name="T29" fmla="*/ 25 h 72"/>
                <a:gd name="T30" fmla="*/ 100 w 157"/>
                <a:gd name="T31" fmla="*/ 22 h 72"/>
                <a:gd name="T32" fmla="*/ 107 w 157"/>
                <a:gd name="T33" fmla="*/ 20 h 72"/>
                <a:gd name="T34" fmla="*/ 112 w 157"/>
                <a:gd name="T35" fmla="*/ 17 h 72"/>
                <a:gd name="T36" fmla="*/ 120 w 157"/>
                <a:gd name="T37" fmla="*/ 15 h 72"/>
                <a:gd name="T38" fmla="*/ 124 w 157"/>
                <a:gd name="T39" fmla="*/ 13 h 72"/>
                <a:gd name="T40" fmla="*/ 132 w 157"/>
                <a:gd name="T41" fmla="*/ 10 h 72"/>
                <a:gd name="T42" fmla="*/ 142 w 157"/>
                <a:gd name="T43" fmla="*/ 5 h 72"/>
                <a:gd name="T44" fmla="*/ 149 w 157"/>
                <a:gd name="T45" fmla="*/ 3 h 72"/>
                <a:gd name="T46" fmla="*/ 154 w 157"/>
                <a:gd name="T47" fmla="*/ 0 h 72"/>
                <a:gd name="T48" fmla="*/ 157 w 157"/>
                <a:gd name="T49" fmla="*/ 0 h 72"/>
                <a:gd name="T50" fmla="*/ 154 w 157"/>
                <a:gd name="T51" fmla="*/ 0 h 72"/>
                <a:gd name="T52" fmla="*/ 154 w 157"/>
                <a:gd name="T53" fmla="*/ 8 h 72"/>
                <a:gd name="T54" fmla="*/ 152 w 157"/>
                <a:gd name="T55" fmla="*/ 15 h 72"/>
                <a:gd name="T56" fmla="*/ 149 w 157"/>
                <a:gd name="T57" fmla="*/ 25 h 72"/>
                <a:gd name="T58" fmla="*/ 144 w 157"/>
                <a:gd name="T59" fmla="*/ 30 h 72"/>
                <a:gd name="T60" fmla="*/ 137 w 157"/>
                <a:gd name="T61" fmla="*/ 37 h 72"/>
                <a:gd name="T62" fmla="*/ 129 w 157"/>
                <a:gd name="T63" fmla="*/ 45 h 72"/>
                <a:gd name="T64" fmla="*/ 120 w 157"/>
                <a:gd name="T65" fmla="*/ 52 h 72"/>
                <a:gd name="T66" fmla="*/ 115 w 157"/>
                <a:gd name="T67" fmla="*/ 57 h 72"/>
                <a:gd name="T68" fmla="*/ 107 w 157"/>
                <a:gd name="T69" fmla="*/ 60 h 72"/>
                <a:gd name="T70" fmla="*/ 97 w 157"/>
                <a:gd name="T71" fmla="*/ 67 h 72"/>
                <a:gd name="T72" fmla="*/ 90 w 157"/>
                <a:gd name="T73" fmla="*/ 70 h 72"/>
                <a:gd name="T74" fmla="*/ 85 w 157"/>
                <a:gd name="T75" fmla="*/ 70 h 72"/>
                <a:gd name="T76" fmla="*/ 75 w 157"/>
                <a:gd name="T77" fmla="*/ 72 h 72"/>
                <a:gd name="T78" fmla="*/ 65 w 157"/>
                <a:gd name="T79" fmla="*/ 70 h 72"/>
                <a:gd name="T80" fmla="*/ 55 w 157"/>
                <a:gd name="T81" fmla="*/ 67 h 72"/>
                <a:gd name="T82" fmla="*/ 50 w 157"/>
                <a:gd name="T83" fmla="*/ 65 h 72"/>
                <a:gd name="T84" fmla="*/ 45 w 157"/>
                <a:gd name="T85" fmla="*/ 62 h 72"/>
                <a:gd name="T86" fmla="*/ 32 w 157"/>
                <a:gd name="T87" fmla="*/ 57 h 72"/>
                <a:gd name="T88" fmla="*/ 23 w 157"/>
                <a:gd name="T89" fmla="*/ 52 h 72"/>
                <a:gd name="T90" fmla="*/ 15 w 157"/>
                <a:gd name="T91" fmla="*/ 47 h 72"/>
                <a:gd name="T92" fmla="*/ 8 w 157"/>
                <a:gd name="T93" fmla="*/ 42 h 72"/>
                <a:gd name="T94" fmla="*/ 5 w 157"/>
                <a:gd name="T95" fmla="*/ 37 h 72"/>
                <a:gd name="T96" fmla="*/ 3 w 157"/>
                <a:gd name="T97" fmla="*/ 30 h 72"/>
                <a:gd name="T98" fmla="*/ 0 w 157"/>
                <a:gd name="T99" fmla="*/ 22 h 72"/>
                <a:gd name="T100" fmla="*/ 3 w 157"/>
                <a:gd name="T101" fmla="*/ 15 h 72"/>
                <a:gd name="T102" fmla="*/ 3 w 157"/>
                <a:gd name="T103"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7" h="72">
                  <a:moveTo>
                    <a:pt x="3" y="15"/>
                  </a:moveTo>
                  <a:lnTo>
                    <a:pt x="5" y="15"/>
                  </a:lnTo>
                  <a:lnTo>
                    <a:pt x="8" y="15"/>
                  </a:lnTo>
                  <a:lnTo>
                    <a:pt x="10" y="17"/>
                  </a:lnTo>
                  <a:lnTo>
                    <a:pt x="13" y="17"/>
                  </a:lnTo>
                  <a:lnTo>
                    <a:pt x="18" y="20"/>
                  </a:lnTo>
                  <a:lnTo>
                    <a:pt x="20" y="20"/>
                  </a:lnTo>
                  <a:lnTo>
                    <a:pt x="23" y="22"/>
                  </a:lnTo>
                  <a:lnTo>
                    <a:pt x="25" y="22"/>
                  </a:lnTo>
                  <a:lnTo>
                    <a:pt x="30" y="22"/>
                  </a:lnTo>
                  <a:lnTo>
                    <a:pt x="32" y="22"/>
                  </a:lnTo>
                  <a:lnTo>
                    <a:pt x="35" y="25"/>
                  </a:lnTo>
                  <a:lnTo>
                    <a:pt x="37" y="25"/>
                  </a:lnTo>
                  <a:lnTo>
                    <a:pt x="40" y="25"/>
                  </a:lnTo>
                  <a:lnTo>
                    <a:pt x="45" y="25"/>
                  </a:lnTo>
                  <a:lnTo>
                    <a:pt x="47" y="27"/>
                  </a:lnTo>
                  <a:lnTo>
                    <a:pt x="50" y="27"/>
                  </a:lnTo>
                  <a:lnTo>
                    <a:pt x="55" y="27"/>
                  </a:lnTo>
                  <a:lnTo>
                    <a:pt x="57" y="27"/>
                  </a:lnTo>
                  <a:lnTo>
                    <a:pt x="60" y="27"/>
                  </a:lnTo>
                  <a:lnTo>
                    <a:pt x="65" y="27"/>
                  </a:lnTo>
                  <a:lnTo>
                    <a:pt x="67" y="27"/>
                  </a:lnTo>
                  <a:lnTo>
                    <a:pt x="70" y="27"/>
                  </a:lnTo>
                  <a:lnTo>
                    <a:pt x="75" y="27"/>
                  </a:lnTo>
                  <a:lnTo>
                    <a:pt x="77" y="27"/>
                  </a:lnTo>
                  <a:lnTo>
                    <a:pt x="80" y="27"/>
                  </a:lnTo>
                  <a:lnTo>
                    <a:pt x="85" y="27"/>
                  </a:lnTo>
                  <a:lnTo>
                    <a:pt x="87" y="27"/>
                  </a:lnTo>
                  <a:lnTo>
                    <a:pt x="90" y="25"/>
                  </a:lnTo>
                  <a:lnTo>
                    <a:pt x="92" y="25"/>
                  </a:lnTo>
                  <a:lnTo>
                    <a:pt x="97" y="22"/>
                  </a:lnTo>
                  <a:lnTo>
                    <a:pt x="100" y="22"/>
                  </a:lnTo>
                  <a:lnTo>
                    <a:pt x="102" y="22"/>
                  </a:lnTo>
                  <a:lnTo>
                    <a:pt x="107" y="20"/>
                  </a:lnTo>
                  <a:lnTo>
                    <a:pt x="110" y="20"/>
                  </a:lnTo>
                  <a:lnTo>
                    <a:pt x="112" y="17"/>
                  </a:lnTo>
                  <a:lnTo>
                    <a:pt x="117" y="17"/>
                  </a:lnTo>
                  <a:lnTo>
                    <a:pt x="120" y="15"/>
                  </a:lnTo>
                  <a:lnTo>
                    <a:pt x="122" y="15"/>
                  </a:lnTo>
                  <a:lnTo>
                    <a:pt x="124" y="13"/>
                  </a:lnTo>
                  <a:lnTo>
                    <a:pt x="127" y="13"/>
                  </a:lnTo>
                  <a:lnTo>
                    <a:pt x="132" y="10"/>
                  </a:lnTo>
                  <a:lnTo>
                    <a:pt x="137" y="8"/>
                  </a:lnTo>
                  <a:lnTo>
                    <a:pt x="142" y="5"/>
                  </a:lnTo>
                  <a:lnTo>
                    <a:pt x="144" y="5"/>
                  </a:lnTo>
                  <a:lnTo>
                    <a:pt x="149" y="3"/>
                  </a:lnTo>
                  <a:lnTo>
                    <a:pt x="152" y="0"/>
                  </a:lnTo>
                  <a:lnTo>
                    <a:pt x="154" y="0"/>
                  </a:lnTo>
                  <a:lnTo>
                    <a:pt x="154" y="0"/>
                  </a:lnTo>
                  <a:lnTo>
                    <a:pt x="157" y="0"/>
                  </a:lnTo>
                  <a:lnTo>
                    <a:pt x="154" y="0"/>
                  </a:lnTo>
                  <a:lnTo>
                    <a:pt x="154" y="0"/>
                  </a:lnTo>
                  <a:lnTo>
                    <a:pt x="154" y="3"/>
                  </a:lnTo>
                  <a:lnTo>
                    <a:pt x="154" y="8"/>
                  </a:lnTo>
                  <a:lnTo>
                    <a:pt x="152" y="13"/>
                  </a:lnTo>
                  <a:lnTo>
                    <a:pt x="152" y="15"/>
                  </a:lnTo>
                  <a:lnTo>
                    <a:pt x="149" y="20"/>
                  </a:lnTo>
                  <a:lnTo>
                    <a:pt x="149" y="25"/>
                  </a:lnTo>
                  <a:lnTo>
                    <a:pt x="147" y="27"/>
                  </a:lnTo>
                  <a:lnTo>
                    <a:pt x="144" y="30"/>
                  </a:lnTo>
                  <a:lnTo>
                    <a:pt x="142" y="32"/>
                  </a:lnTo>
                  <a:lnTo>
                    <a:pt x="137" y="37"/>
                  </a:lnTo>
                  <a:lnTo>
                    <a:pt x="134" y="40"/>
                  </a:lnTo>
                  <a:lnTo>
                    <a:pt x="129" y="45"/>
                  </a:lnTo>
                  <a:lnTo>
                    <a:pt x="124" y="50"/>
                  </a:lnTo>
                  <a:lnTo>
                    <a:pt x="120" y="52"/>
                  </a:lnTo>
                  <a:lnTo>
                    <a:pt x="117" y="55"/>
                  </a:lnTo>
                  <a:lnTo>
                    <a:pt x="115" y="57"/>
                  </a:lnTo>
                  <a:lnTo>
                    <a:pt x="110" y="57"/>
                  </a:lnTo>
                  <a:lnTo>
                    <a:pt x="107" y="60"/>
                  </a:lnTo>
                  <a:lnTo>
                    <a:pt x="102" y="62"/>
                  </a:lnTo>
                  <a:lnTo>
                    <a:pt x="97" y="67"/>
                  </a:lnTo>
                  <a:lnTo>
                    <a:pt x="95" y="67"/>
                  </a:lnTo>
                  <a:lnTo>
                    <a:pt x="90" y="70"/>
                  </a:lnTo>
                  <a:lnTo>
                    <a:pt x="87" y="70"/>
                  </a:lnTo>
                  <a:lnTo>
                    <a:pt x="85" y="70"/>
                  </a:lnTo>
                  <a:lnTo>
                    <a:pt x="80" y="72"/>
                  </a:lnTo>
                  <a:lnTo>
                    <a:pt x="75" y="72"/>
                  </a:lnTo>
                  <a:lnTo>
                    <a:pt x="70" y="70"/>
                  </a:lnTo>
                  <a:lnTo>
                    <a:pt x="65" y="70"/>
                  </a:lnTo>
                  <a:lnTo>
                    <a:pt x="60" y="67"/>
                  </a:lnTo>
                  <a:lnTo>
                    <a:pt x="55" y="67"/>
                  </a:lnTo>
                  <a:lnTo>
                    <a:pt x="52" y="65"/>
                  </a:lnTo>
                  <a:lnTo>
                    <a:pt x="50" y="65"/>
                  </a:lnTo>
                  <a:lnTo>
                    <a:pt x="47" y="62"/>
                  </a:lnTo>
                  <a:lnTo>
                    <a:pt x="45" y="62"/>
                  </a:lnTo>
                  <a:lnTo>
                    <a:pt x="37" y="60"/>
                  </a:lnTo>
                  <a:lnTo>
                    <a:pt x="32" y="57"/>
                  </a:lnTo>
                  <a:lnTo>
                    <a:pt x="28" y="55"/>
                  </a:lnTo>
                  <a:lnTo>
                    <a:pt x="23" y="52"/>
                  </a:lnTo>
                  <a:lnTo>
                    <a:pt x="18" y="50"/>
                  </a:lnTo>
                  <a:lnTo>
                    <a:pt x="15" y="47"/>
                  </a:lnTo>
                  <a:lnTo>
                    <a:pt x="10" y="45"/>
                  </a:lnTo>
                  <a:lnTo>
                    <a:pt x="8" y="42"/>
                  </a:lnTo>
                  <a:lnTo>
                    <a:pt x="8" y="40"/>
                  </a:lnTo>
                  <a:lnTo>
                    <a:pt x="5" y="37"/>
                  </a:lnTo>
                  <a:lnTo>
                    <a:pt x="3" y="32"/>
                  </a:lnTo>
                  <a:lnTo>
                    <a:pt x="3" y="30"/>
                  </a:lnTo>
                  <a:lnTo>
                    <a:pt x="0" y="25"/>
                  </a:lnTo>
                  <a:lnTo>
                    <a:pt x="0" y="22"/>
                  </a:lnTo>
                  <a:lnTo>
                    <a:pt x="0" y="17"/>
                  </a:lnTo>
                  <a:lnTo>
                    <a:pt x="3" y="15"/>
                  </a:lnTo>
                  <a:lnTo>
                    <a:pt x="3" y="15"/>
                  </a:lnTo>
                  <a:lnTo>
                    <a:pt x="3" y="15"/>
                  </a:lnTo>
                  <a:lnTo>
                    <a:pt x="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3765" name="Freeform 37">
              <a:extLst>
                <a:ext uri="{FF2B5EF4-FFF2-40B4-BE49-F238E27FC236}">
                  <a16:creationId xmlns:a16="http://schemas.microsoft.com/office/drawing/2014/main" id="{624025D6-8DC8-4BB8-96CE-EA61CFB28866}"/>
                </a:ext>
              </a:extLst>
            </p:cNvPr>
            <p:cNvSpPr>
              <a:spLocks/>
            </p:cNvSpPr>
            <p:nvPr/>
          </p:nvSpPr>
          <p:spPr bwMode="auto">
            <a:xfrm>
              <a:off x="4221" y="1857"/>
              <a:ext cx="602" cy="212"/>
            </a:xfrm>
            <a:custGeom>
              <a:avLst/>
              <a:gdLst>
                <a:gd name="T0" fmla="*/ 72 w 602"/>
                <a:gd name="T1" fmla="*/ 40 h 212"/>
                <a:gd name="T2" fmla="*/ 53 w 602"/>
                <a:gd name="T3" fmla="*/ 45 h 212"/>
                <a:gd name="T4" fmla="*/ 30 w 602"/>
                <a:gd name="T5" fmla="*/ 50 h 212"/>
                <a:gd name="T6" fmla="*/ 10 w 602"/>
                <a:gd name="T7" fmla="*/ 57 h 212"/>
                <a:gd name="T8" fmla="*/ 3 w 602"/>
                <a:gd name="T9" fmla="*/ 75 h 212"/>
                <a:gd name="T10" fmla="*/ 23 w 602"/>
                <a:gd name="T11" fmla="*/ 80 h 212"/>
                <a:gd name="T12" fmla="*/ 40 w 602"/>
                <a:gd name="T13" fmla="*/ 80 h 212"/>
                <a:gd name="T14" fmla="*/ 53 w 602"/>
                <a:gd name="T15" fmla="*/ 97 h 212"/>
                <a:gd name="T16" fmla="*/ 75 w 602"/>
                <a:gd name="T17" fmla="*/ 120 h 212"/>
                <a:gd name="T18" fmla="*/ 92 w 602"/>
                <a:gd name="T19" fmla="*/ 137 h 212"/>
                <a:gd name="T20" fmla="*/ 117 w 602"/>
                <a:gd name="T21" fmla="*/ 157 h 212"/>
                <a:gd name="T22" fmla="*/ 147 w 602"/>
                <a:gd name="T23" fmla="*/ 174 h 212"/>
                <a:gd name="T24" fmla="*/ 179 w 602"/>
                <a:gd name="T25" fmla="*/ 189 h 212"/>
                <a:gd name="T26" fmla="*/ 214 w 602"/>
                <a:gd name="T27" fmla="*/ 202 h 212"/>
                <a:gd name="T28" fmla="*/ 254 w 602"/>
                <a:gd name="T29" fmla="*/ 209 h 212"/>
                <a:gd name="T30" fmla="*/ 299 w 602"/>
                <a:gd name="T31" fmla="*/ 212 h 212"/>
                <a:gd name="T32" fmla="*/ 341 w 602"/>
                <a:gd name="T33" fmla="*/ 207 h 212"/>
                <a:gd name="T34" fmla="*/ 378 w 602"/>
                <a:gd name="T35" fmla="*/ 199 h 212"/>
                <a:gd name="T36" fmla="*/ 413 w 602"/>
                <a:gd name="T37" fmla="*/ 189 h 212"/>
                <a:gd name="T38" fmla="*/ 445 w 602"/>
                <a:gd name="T39" fmla="*/ 174 h 212"/>
                <a:gd name="T40" fmla="*/ 473 w 602"/>
                <a:gd name="T41" fmla="*/ 157 h 212"/>
                <a:gd name="T42" fmla="*/ 495 w 602"/>
                <a:gd name="T43" fmla="*/ 137 h 212"/>
                <a:gd name="T44" fmla="*/ 515 w 602"/>
                <a:gd name="T45" fmla="*/ 117 h 212"/>
                <a:gd name="T46" fmla="*/ 535 w 602"/>
                <a:gd name="T47" fmla="*/ 95 h 212"/>
                <a:gd name="T48" fmla="*/ 550 w 602"/>
                <a:gd name="T49" fmla="*/ 72 h 212"/>
                <a:gd name="T50" fmla="*/ 562 w 602"/>
                <a:gd name="T51" fmla="*/ 50 h 212"/>
                <a:gd name="T52" fmla="*/ 575 w 602"/>
                <a:gd name="T53" fmla="*/ 37 h 212"/>
                <a:gd name="T54" fmla="*/ 600 w 602"/>
                <a:gd name="T55" fmla="*/ 22 h 212"/>
                <a:gd name="T56" fmla="*/ 597 w 602"/>
                <a:gd name="T57" fmla="*/ 10 h 212"/>
                <a:gd name="T58" fmla="*/ 580 w 602"/>
                <a:gd name="T59" fmla="*/ 5 h 212"/>
                <a:gd name="T60" fmla="*/ 560 w 602"/>
                <a:gd name="T61" fmla="*/ 3 h 212"/>
                <a:gd name="T62" fmla="*/ 537 w 602"/>
                <a:gd name="T63" fmla="*/ 0 h 212"/>
                <a:gd name="T64" fmla="*/ 518 w 602"/>
                <a:gd name="T65" fmla="*/ 0 h 212"/>
                <a:gd name="T66" fmla="*/ 500 w 602"/>
                <a:gd name="T67" fmla="*/ 5 h 212"/>
                <a:gd name="T68" fmla="*/ 493 w 602"/>
                <a:gd name="T69" fmla="*/ 17 h 212"/>
                <a:gd name="T70" fmla="*/ 508 w 602"/>
                <a:gd name="T71" fmla="*/ 27 h 212"/>
                <a:gd name="T72" fmla="*/ 532 w 602"/>
                <a:gd name="T73" fmla="*/ 35 h 212"/>
                <a:gd name="T74" fmla="*/ 537 w 602"/>
                <a:gd name="T75" fmla="*/ 47 h 212"/>
                <a:gd name="T76" fmla="*/ 520 w 602"/>
                <a:gd name="T77" fmla="*/ 72 h 212"/>
                <a:gd name="T78" fmla="*/ 505 w 602"/>
                <a:gd name="T79" fmla="*/ 92 h 212"/>
                <a:gd name="T80" fmla="*/ 488 w 602"/>
                <a:gd name="T81" fmla="*/ 110 h 212"/>
                <a:gd name="T82" fmla="*/ 463 w 602"/>
                <a:gd name="T83" fmla="*/ 129 h 212"/>
                <a:gd name="T84" fmla="*/ 433 w 602"/>
                <a:gd name="T85" fmla="*/ 147 h 212"/>
                <a:gd name="T86" fmla="*/ 398 w 602"/>
                <a:gd name="T87" fmla="*/ 162 h 212"/>
                <a:gd name="T88" fmla="*/ 358 w 602"/>
                <a:gd name="T89" fmla="*/ 172 h 212"/>
                <a:gd name="T90" fmla="*/ 311 w 602"/>
                <a:gd name="T91" fmla="*/ 177 h 212"/>
                <a:gd name="T92" fmla="*/ 261 w 602"/>
                <a:gd name="T93" fmla="*/ 174 h 212"/>
                <a:gd name="T94" fmla="*/ 219 w 602"/>
                <a:gd name="T95" fmla="*/ 167 h 212"/>
                <a:gd name="T96" fmla="*/ 182 w 602"/>
                <a:gd name="T97" fmla="*/ 157 h 212"/>
                <a:gd name="T98" fmla="*/ 152 w 602"/>
                <a:gd name="T99" fmla="*/ 144 h 212"/>
                <a:gd name="T100" fmla="*/ 130 w 602"/>
                <a:gd name="T101" fmla="*/ 129 h 212"/>
                <a:gd name="T102" fmla="*/ 110 w 602"/>
                <a:gd name="T103" fmla="*/ 112 h 212"/>
                <a:gd name="T104" fmla="*/ 87 w 602"/>
                <a:gd name="T105" fmla="*/ 87 h 212"/>
                <a:gd name="T106" fmla="*/ 77 w 602"/>
                <a:gd name="T107" fmla="*/ 67 h 212"/>
                <a:gd name="T108" fmla="*/ 95 w 602"/>
                <a:gd name="T109" fmla="*/ 62 h 212"/>
                <a:gd name="T110" fmla="*/ 100 w 602"/>
                <a:gd name="T111" fmla="*/ 45 h 212"/>
                <a:gd name="T112" fmla="*/ 90 w 602"/>
                <a:gd name="T113" fmla="*/ 3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2" h="212">
                  <a:moveTo>
                    <a:pt x="90" y="37"/>
                  </a:moveTo>
                  <a:lnTo>
                    <a:pt x="87" y="40"/>
                  </a:lnTo>
                  <a:lnTo>
                    <a:pt x="82" y="40"/>
                  </a:lnTo>
                  <a:lnTo>
                    <a:pt x="80" y="40"/>
                  </a:lnTo>
                  <a:lnTo>
                    <a:pt x="77" y="40"/>
                  </a:lnTo>
                  <a:lnTo>
                    <a:pt x="72" y="40"/>
                  </a:lnTo>
                  <a:lnTo>
                    <a:pt x="70" y="42"/>
                  </a:lnTo>
                  <a:lnTo>
                    <a:pt x="67" y="42"/>
                  </a:lnTo>
                  <a:lnTo>
                    <a:pt x="65" y="42"/>
                  </a:lnTo>
                  <a:lnTo>
                    <a:pt x="60" y="45"/>
                  </a:lnTo>
                  <a:lnTo>
                    <a:pt x="57" y="45"/>
                  </a:lnTo>
                  <a:lnTo>
                    <a:pt x="53" y="45"/>
                  </a:lnTo>
                  <a:lnTo>
                    <a:pt x="50" y="47"/>
                  </a:lnTo>
                  <a:lnTo>
                    <a:pt x="45" y="47"/>
                  </a:lnTo>
                  <a:lnTo>
                    <a:pt x="43" y="47"/>
                  </a:lnTo>
                  <a:lnTo>
                    <a:pt x="38" y="47"/>
                  </a:lnTo>
                  <a:lnTo>
                    <a:pt x="35" y="50"/>
                  </a:lnTo>
                  <a:lnTo>
                    <a:pt x="30" y="50"/>
                  </a:lnTo>
                  <a:lnTo>
                    <a:pt x="28" y="50"/>
                  </a:lnTo>
                  <a:lnTo>
                    <a:pt x="25" y="52"/>
                  </a:lnTo>
                  <a:lnTo>
                    <a:pt x="20" y="52"/>
                  </a:lnTo>
                  <a:lnTo>
                    <a:pt x="18" y="52"/>
                  </a:lnTo>
                  <a:lnTo>
                    <a:pt x="15" y="55"/>
                  </a:lnTo>
                  <a:lnTo>
                    <a:pt x="10" y="57"/>
                  </a:lnTo>
                  <a:lnTo>
                    <a:pt x="5" y="60"/>
                  </a:lnTo>
                  <a:lnTo>
                    <a:pt x="3" y="62"/>
                  </a:lnTo>
                  <a:lnTo>
                    <a:pt x="3" y="67"/>
                  </a:lnTo>
                  <a:lnTo>
                    <a:pt x="0" y="70"/>
                  </a:lnTo>
                  <a:lnTo>
                    <a:pt x="3" y="72"/>
                  </a:lnTo>
                  <a:lnTo>
                    <a:pt x="3" y="75"/>
                  </a:lnTo>
                  <a:lnTo>
                    <a:pt x="5" y="77"/>
                  </a:lnTo>
                  <a:lnTo>
                    <a:pt x="8" y="80"/>
                  </a:lnTo>
                  <a:lnTo>
                    <a:pt x="13" y="80"/>
                  </a:lnTo>
                  <a:lnTo>
                    <a:pt x="15" y="80"/>
                  </a:lnTo>
                  <a:lnTo>
                    <a:pt x="20" y="82"/>
                  </a:lnTo>
                  <a:lnTo>
                    <a:pt x="23" y="80"/>
                  </a:lnTo>
                  <a:lnTo>
                    <a:pt x="28" y="80"/>
                  </a:lnTo>
                  <a:lnTo>
                    <a:pt x="30" y="80"/>
                  </a:lnTo>
                  <a:lnTo>
                    <a:pt x="33" y="80"/>
                  </a:lnTo>
                  <a:lnTo>
                    <a:pt x="35" y="80"/>
                  </a:lnTo>
                  <a:lnTo>
                    <a:pt x="38" y="80"/>
                  </a:lnTo>
                  <a:lnTo>
                    <a:pt x="40" y="80"/>
                  </a:lnTo>
                  <a:lnTo>
                    <a:pt x="40" y="80"/>
                  </a:lnTo>
                  <a:lnTo>
                    <a:pt x="40" y="82"/>
                  </a:lnTo>
                  <a:lnTo>
                    <a:pt x="45" y="85"/>
                  </a:lnTo>
                  <a:lnTo>
                    <a:pt x="45" y="90"/>
                  </a:lnTo>
                  <a:lnTo>
                    <a:pt x="48" y="92"/>
                  </a:lnTo>
                  <a:lnTo>
                    <a:pt x="53" y="97"/>
                  </a:lnTo>
                  <a:lnTo>
                    <a:pt x="57" y="102"/>
                  </a:lnTo>
                  <a:lnTo>
                    <a:pt x="60" y="107"/>
                  </a:lnTo>
                  <a:lnTo>
                    <a:pt x="65" y="112"/>
                  </a:lnTo>
                  <a:lnTo>
                    <a:pt x="67" y="115"/>
                  </a:lnTo>
                  <a:lnTo>
                    <a:pt x="70" y="117"/>
                  </a:lnTo>
                  <a:lnTo>
                    <a:pt x="75" y="120"/>
                  </a:lnTo>
                  <a:lnTo>
                    <a:pt x="77" y="122"/>
                  </a:lnTo>
                  <a:lnTo>
                    <a:pt x="80" y="124"/>
                  </a:lnTo>
                  <a:lnTo>
                    <a:pt x="82" y="129"/>
                  </a:lnTo>
                  <a:lnTo>
                    <a:pt x="87" y="132"/>
                  </a:lnTo>
                  <a:lnTo>
                    <a:pt x="90" y="134"/>
                  </a:lnTo>
                  <a:lnTo>
                    <a:pt x="92" y="137"/>
                  </a:lnTo>
                  <a:lnTo>
                    <a:pt x="97" y="142"/>
                  </a:lnTo>
                  <a:lnTo>
                    <a:pt x="100" y="144"/>
                  </a:lnTo>
                  <a:lnTo>
                    <a:pt x="105" y="147"/>
                  </a:lnTo>
                  <a:lnTo>
                    <a:pt x="110" y="149"/>
                  </a:lnTo>
                  <a:lnTo>
                    <a:pt x="112" y="152"/>
                  </a:lnTo>
                  <a:lnTo>
                    <a:pt x="117" y="157"/>
                  </a:lnTo>
                  <a:lnTo>
                    <a:pt x="122" y="159"/>
                  </a:lnTo>
                  <a:lnTo>
                    <a:pt x="127" y="162"/>
                  </a:lnTo>
                  <a:lnTo>
                    <a:pt x="132" y="164"/>
                  </a:lnTo>
                  <a:lnTo>
                    <a:pt x="137" y="169"/>
                  </a:lnTo>
                  <a:lnTo>
                    <a:pt x="142" y="172"/>
                  </a:lnTo>
                  <a:lnTo>
                    <a:pt x="147" y="174"/>
                  </a:lnTo>
                  <a:lnTo>
                    <a:pt x="149" y="177"/>
                  </a:lnTo>
                  <a:lnTo>
                    <a:pt x="157" y="179"/>
                  </a:lnTo>
                  <a:lnTo>
                    <a:pt x="162" y="182"/>
                  </a:lnTo>
                  <a:lnTo>
                    <a:pt x="167" y="184"/>
                  </a:lnTo>
                  <a:lnTo>
                    <a:pt x="172" y="187"/>
                  </a:lnTo>
                  <a:lnTo>
                    <a:pt x="179" y="189"/>
                  </a:lnTo>
                  <a:lnTo>
                    <a:pt x="184" y="192"/>
                  </a:lnTo>
                  <a:lnTo>
                    <a:pt x="189" y="194"/>
                  </a:lnTo>
                  <a:lnTo>
                    <a:pt x="197" y="197"/>
                  </a:lnTo>
                  <a:lnTo>
                    <a:pt x="202" y="199"/>
                  </a:lnTo>
                  <a:lnTo>
                    <a:pt x="209" y="202"/>
                  </a:lnTo>
                  <a:lnTo>
                    <a:pt x="214" y="202"/>
                  </a:lnTo>
                  <a:lnTo>
                    <a:pt x="222" y="204"/>
                  </a:lnTo>
                  <a:lnTo>
                    <a:pt x="229" y="207"/>
                  </a:lnTo>
                  <a:lnTo>
                    <a:pt x="234" y="207"/>
                  </a:lnTo>
                  <a:lnTo>
                    <a:pt x="242" y="209"/>
                  </a:lnTo>
                  <a:lnTo>
                    <a:pt x="249" y="209"/>
                  </a:lnTo>
                  <a:lnTo>
                    <a:pt x="254" y="209"/>
                  </a:lnTo>
                  <a:lnTo>
                    <a:pt x="261" y="212"/>
                  </a:lnTo>
                  <a:lnTo>
                    <a:pt x="269" y="212"/>
                  </a:lnTo>
                  <a:lnTo>
                    <a:pt x="276" y="212"/>
                  </a:lnTo>
                  <a:lnTo>
                    <a:pt x="284" y="212"/>
                  </a:lnTo>
                  <a:lnTo>
                    <a:pt x="291" y="212"/>
                  </a:lnTo>
                  <a:lnTo>
                    <a:pt x="299" y="212"/>
                  </a:lnTo>
                  <a:lnTo>
                    <a:pt x="306" y="212"/>
                  </a:lnTo>
                  <a:lnTo>
                    <a:pt x="314" y="212"/>
                  </a:lnTo>
                  <a:lnTo>
                    <a:pt x="321" y="212"/>
                  </a:lnTo>
                  <a:lnTo>
                    <a:pt x="329" y="209"/>
                  </a:lnTo>
                  <a:lnTo>
                    <a:pt x="334" y="209"/>
                  </a:lnTo>
                  <a:lnTo>
                    <a:pt x="341" y="207"/>
                  </a:lnTo>
                  <a:lnTo>
                    <a:pt x="348" y="207"/>
                  </a:lnTo>
                  <a:lnTo>
                    <a:pt x="356" y="207"/>
                  </a:lnTo>
                  <a:lnTo>
                    <a:pt x="361" y="204"/>
                  </a:lnTo>
                  <a:lnTo>
                    <a:pt x="368" y="202"/>
                  </a:lnTo>
                  <a:lnTo>
                    <a:pt x="373" y="202"/>
                  </a:lnTo>
                  <a:lnTo>
                    <a:pt x="378" y="199"/>
                  </a:lnTo>
                  <a:lnTo>
                    <a:pt x="386" y="199"/>
                  </a:lnTo>
                  <a:lnTo>
                    <a:pt x="391" y="197"/>
                  </a:lnTo>
                  <a:lnTo>
                    <a:pt x="398" y="197"/>
                  </a:lnTo>
                  <a:lnTo>
                    <a:pt x="403" y="192"/>
                  </a:lnTo>
                  <a:lnTo>
                    <a:pt x="408" y="192"/>
                  </a:lnTo>
                  <a:lnTo>
                    <a:pt x="413" y="189"/>
                  </a:lnTo>
                  <a:lnTo>
                    <a:pt x="421" y="187"/>
                  </a:lnTo>
                  <a:lnTo>
                    <a:pt x="426" y="184"/>
                  </a:lnTo>
                  <a:lnTo>
                    <a:pt x="431" y="182"/>
                  </a:lnTo>
                  <a:lnTo>
                    <a:pt x="435" y="179"/>
                  </a:lnTo>
                  <a:lnTo>
                    <a:pt x="440" y="177"/>
                  </a:lnTo>
                  <a:lnTo>
                    <a:pt x="445" y="174"/>
                  </a:lnTo>
                  <a:lnTo>
                    <a:pt x="450" y="172"/>
                  </a:lnTo>
                  <a:lnTo>
                    <a:pt x="455" y="169"/>
                  </a:lnTo>
                  <a:lnTo>
                    <a:pt x="458" y="167"/>
                  </a:lnTo>
                  <a:lnTo>
                    <a:pt x="463" y="162"/>
                  </a:lnTo>
                  <a:lnTo>
                    <a:pt x="468" y="159"/>
                  </a:lnTo>
                  <a:lnTo>
                    <a:pt x="473" y="157"/>
                  </a:lnTo>
                  <a:lnTo>
                    <a:pt x="475" y="154"/>
                  </a:lnTo>
                  <a:lnTo>
                    <a:pt x="480" y="152"/>
                  </a:lnTo>
                  <a:lnTo>
                    <a:pt x="485" y="147"/>
                  </a:lnTo>
                  <a:lnTo>
                    <a:pt x="488" y="144"/>
                  </a:lnTo>
                  <a:lnTo>
                    <a:pt x="493" y="142"/>
                  </a:lnTo>
                  <a:lnTo>
                    <a:pt x="495" y="137"/>
                  </a:lnTo>
                  <a:lnTo>
                    <a:pt x="498" y="134"/>
                  </a:lnTo>
                  <a:lnTo>
                    <a:pt x="503" y="132"/>
                  </a:lnTo>
                  <a:lnTo>
                    <a:pt x="505" y="127"/>
                  </a:lnTo>
                  <a:lnTo>
                    <a:pt x="510" y="124"/>
                  </a:lnTo>
                  <a:lnTo>
                    <a:pt x="513" y="120"/>
                  </a:lnTo>
                  <a:lnTo>
                    <a:pt x="515" y="117"/>
                  </a:lnTo>
                  <a:lnTo>
                    <a:pt x="520" y="112"/>
                  </a:lnTo>
                  <a:lnTo>
                    <a:pt x="523" y="110"/>
                  </a:lnTo>
                  <a:lnTo>
                    <a:pt x="525" y="107"/>
                  </a:lnTo>
                  <a:lnTo>
                    <a:pt x="527" y="102"/>
                  </a:lnTo>
                  <a:lnTo>
                    <a:pt x="532" y="100"/>
                  </a:lnTo>
                  <a:lnTo>
                    <a:pt x="535" y="95"/>
                  </a:lnTo>
                  <a:lnTo>
                    <a:pt x="537" y="92"/>
                  </a:lnTo>
                  <a:lnTo>
                    <a:pt x="540" y="87"/>
                  </a:lnTo>
                  <a:lnTo>
                    <a:pt x="542" y="85"/>
                  </a:lnTo>
                  <a:lnTo>
                    <a:pt x="545" y="80"/>
                  </a:lnTo>
                  <a:lnTo>
                    <a:pt x="547" y="75"/>
                  </a:lnTo>
                  <a:lnTo>
                    <a:pt x="550" y="72"/>
                  </a:lnTo>
                  <a:lnTo>
                    <a:pt x="552" y="70"/>
                  </a:lnTo>
                  <a:lnTo>
                    <a:pt x="552" y="65"/>
                  </a:lnTo>
                  <a:lnTo>
                    <a:pt x="555" y="60"/>
                  </a:lnTo>
                  <a:lnTo>
                    <a:pt x="557" y="57"/>
                  </a:lnTo>
                  <a:lnTo>
                    <a:pt x="560" y="52"/>
                  </a:lnTo>
                  <a:lnTo>
                    <a:pt x="562" y="50"/>
                  </a:lnTo>
                  <a:lnTo>
                    <a:pt x="562" y="45"/>
                  </a:lnTo>
                  <a:lnTo>
                    <a:pt x="565" y="42"/>
                  </a:lnTo>
                  <a:lnTo>
                    <a:pt x="567" y="37"/>
                  </a:lnTo>
                  <a:lnTo>
                    <a:pt x="570" y="37"/>
                  </a:lnTo>
                  <a:lnTo>
                    <a:pt x="572" y="37"/>
                  </a:lnTo>
                  <a:lnTo>
                    <a:pt x="575" y="37"/>
                  </a:lnTo>
                  <a:lnTo>
                    <a:pt x="580" y="37"/>
                  </a:lnTo>
                  <a:lnTo>
                    <a:pt x="587" y="37"/>
                  </a:lnTo>
                  <a:lnTo>
                    <a:pt x="592" y="35"/>
                  </a:lnTo>
                  <a:lnTo>
                    <a:pt x="595" y="32"/>
                  </a:lnTo>
                  <a:lnTo>
                    <a:pt x="600" y="27"/>
                  </a:lnTo>
                  <a:lnTo>
                    <a:pt x="600" y="22"/>
                  </a:lnTo>
                  <a:lnTo>
                    <a:pt x="602" y="20"/>
                  </a:lnTo>
                  <a:lnTo>
                    <a:pt x="602" y="17"/>
                  </a:lnTo>
                  <a:lnTo>
                    <a:pt x="602" y="15"/>
                  </a:lnTo>
                  <a:lnTo>
                    <a:pt x="602" y="12"/>
                  </a:lnTo>
                  <a:lnTo>
                    <a:pt x="600" y="12"/>
                  </a:lnTo>
                  <a:lnTo>
                    <a:pt x="597" y="10"/>
                  </a:lnTo>
                  <a:lnTo>
                    <a:pt x="595" y="10"/>
                  </a:lnTo>
                  <a:lnTo>
                    <a:pt x="590" y="7"/>
                  </a:lnTo>
                  <a:lnTo>
                    <a:pt x="587" y="7"/>
                  </a:lnTo>
                  <a:lnTo>
                    <a:pt x="585" y="5"/>
                  </a:lnTo>
                  <a:lnTo>
                    <a:pt x="582" y="5"/>
                  </a:lnTo>
                  <a:lnTo>
                    <a:pt x="580" y="5"/>
                  </a:lnTo>
                  <a:lnTo>
                    <a:pt x="577" y="5"/>
                  </a:lnTo>
                  <a:lnTo>
                    <a:pt x="572" y="5"/>
                  </a:lnTo>
                  <a:lnTo>
                    <a:pt x="570" y="3"/>
                  </a:lnTo>
                  <a:lnTo>
                    <a:pt x="567" y="3"/>
                  </a:lnTo>
                  <a:lnTo>
                    <a:pt x="562" y="3"/>
                  </a:lnTo>
                  <a:lnTo>
                    <a:pt x="560" y="3"/>
                  </a:lnTo>
                  <a:lnTo>
                    <a:pt x="557" y="3"/>
                  </a:lnTo>
                  <a:lnTo>
                    <a:pt x="552" y="0"/>
                  </a:lnTo>
                  <a:lnTo>
                    <a:pt x="550" y="0"/>
                  </a:lnTo>
                  <a:lnTo>
                    <a:pt x="545" y="0"/>
                  </a:lnTo>
                  <a:lnTo>
                    <a:pt x="540" y="0"/>
                  </a:lnTo>
                  <a:lnTo>
                    <a:pt x="537" y="0"/>
                  </a:lnTo>
                  <a:lnTo>
                    <a:pt x="532" y="0"/>
                  </a:lnTo>
                  <a:lnTo>
                    <a:pt x="530" y="0"/>
                  </a:lnTo>
                  <a:lnTo>
                    <a:pt x="525" y="0"/>
                  </a:lnTo>
                  <a:lnTo>
                    <a:pt x="523" y="0"/>
                  </a:lnTo>
                  <a:lnTo>
                    <a:pt x="520" y="0"/>
                  </a:lnTo>
                  <a:lnTo>
                    <a:pt x="518" y="0"/>
                  </a:lnTo>
                  <a:lnTo>
                    <a:pt x="513" y="0"/>
                  </a:lnTo>
                  <a:lnTo>
                    <a:pt x="510" y="0"/>
                  </a:lnTo>
                  <a:lnTo>
                    <a:pt x="508" y="0"/>
                  </a:lnTo>
                  <a:lnTo>
                    <a:pt x="505" y="0"/>
                  </a:lnTo>
                  <a:lnTo>
                    <a:pt x="503" y="3"/>
                  </a:lnTo>
                  <a:lnTo>
                    <a:pt x="500" y="5"/>
                  </a:lnTo>
                  <a:lnTo>
                    <a:pt x="498" y="7"/>
                  </a:lnTo>
                  <a:lnTo>
                    <a:pt x="495" y="10"/>
                  </a:lnTo>
                  <a:lnTo>
                    <a:pt x="493" y="12"/>
                  </a:lnTo>
                  <a:lnTo>
                    <a:pt x="490" y="12"/>
                  </a:lnTo>
                  <a:lnTo>
                    <a:pt x="490" y="15"/>
                  </a:lnTo>
                  <a:lnTo>
                    <a:pt x="493" y="17"/>
                  </a:lnTo>
                  <a:lnTo>
                    <a:pt x="495" y="20"/>
                  </a:lnTo>
                  <a:lnTo>
                    <a:pt x="495" y="22"/>
                  </a:lnTo>
                  <a:lnTo>
                    <a:pt x="498" y="22"/>
                  </a:lnTo>
                  <a:lnTo>
                    <a:pt x="500" y="25"/>
                  </a:lnTo>
                  <a:lnTo>
                    <a:pt x="505" y="27"/>
                  </a:lnTo>
                  <a:lnTo>
                    <a:pt x="508" y="27"/>
                  </a:lnTo>
                  <a:lnTo>
                    <a:pt x="513" y="30"/>
                  </a:lnTo>
                  <a:lnTo>
                    <a:pt x="518" y="30"/>
                  </a:lnTo>
                  <a:lnTo>
                    <a:pt x="520" y="32"/>
                  </a:lnTo>
                  <a:lnTo>
                    <a:pt x="525" y="32"/>
                  </a:lnTo>
                  <a:lnTo>
                    <a:pt x="527" y="35"/>
                  </a:lnTo>
                  <a:lnTo>
                    <a:pt x="532" y="35"/>
                  </a:lnTo>
                  <a:lnTo>
                    <a:pt x="535" y="37"/>
                  </a:lnTo>
                  <a:lnTo>
                    <a:pt x="540" y="37"/>
                  </a:lnTo>
                  <a:lnTo>
                    <a:pt x="542" y="37"/>
                  </a:lnTo>
                  <a:lnTo>
                    <a:pt x="540" y="40"/>
                  </a:lnTo>
                  <a:lnTo>
                    <a:pt x="537" y="45"/>
                  </a:lnTo>
                  <a:lnTo>
                    <a:pt x="537" y="47"/>
                  </a:lnTo>
                  <a:lnTo>
                    <a:pt x="535" y="50"/>
                  </a:lnTo>
                  <a:lnTo>
                    <a:pt x="532" y="55"/>
                  </a:lnTo>
                  <a:lnTo>
                    <a:pt x="530" y="60"/>
                  </a:lnTo>
                  <a:lnTo>
                    <a:pt x="527" y="65"/>
                  </a:lnTo>
                  <a:lnTo>
                    <a:pt x="523" y="70"/>
                  </a:lnTo>
                  <a:lnTo>
                    <a:pt x="520" y="72"/>
                  </a:lnTo>
                  <a:lnTo>
                    <a:pt x="518" y="75"/>
                  </a:lnTo>
                  <a:lnTo>
                    <a:pt x="515" y="80"/>
                  </a:lnTo>
                  <a:lnTo>
                    <a:pt x="515" y="82"/>
                  </a:lnTo>
                  <a:lnTo>
                    <a:pt x="510" y="85"/>
                  </a:lnTo>
                  <a:lnTo>
                    <a:pt x="508" y="87"/>
                  </a:lnTo>
                  <a:lnTo>
                    <a:pt x="505" y="92"/>
                  </a:lnTo>
                  <a:lnTo>
                    <a:pt x="503" y="95"/>
                  </a:lnTo>
                  <a:lnTo>
                    <a:pt x="500" y="97"/>
                  </a:lnTo>
                  <a:lnTo>
                    <a:pt x="498" y="100"/>
                  </a:lnTo>
                  <a:lnTo>
                    <a:pt x="493" y="105"/>
                  </a:lnTo>
                  <a:lnTo>
                    <a:pt x="490" y="107"/>
                  </a:lnTo>
                  <a:lnTo>
                    <a:pt x="488" y="110"/>
                  </a:lnTo>
                  <a:lnTo>
                    <a:pt x="483" y="115"/>
                  </a:lnTo>
                  <a:lnTo>
                    <a:pt x="480" y="117"/>
                  </a:lnTo>
                  <a:lnTo>
                    <a:pt x="475" y="120"/>
                  </a:lnTo>
                  <a:lnTo>
                    <a:pt x="473" y="122"/>
                  </a:lnTo>
                  <a:lnTo>
                    <a:pt x="468" y="127"/>
                  </a:lnTo>
                  <a:lnTo>
                    <a:pt x="463" y="129"/>
                  </a:lnTo>
                  <a:lnTo>
                    <a:pt x="458" y="132"/>
                  </a:lnTo>
                  <a:lnTo>
                    <a:pt x="453" y="134"/>
                  </a:lnTo>
                  <a:lnTo>
                    <a:pt x="448" y="139"/>
                  </a:lnTo>
                  <a:lnTo>
                    <a:pt x="443" y="142"/>
                  </a:lnTo>
                  <a:lnTo>
                    <a:pt x="438" y="144"/>
                  </a:lnTo>
                  <a:lnTo>
                    <a:pt x="433" y="147"/>
                  </a:lnTo>
                  <a:lnTo>
                    <a:pt x="428" y="149"/>
                  </a:lnTo>
                  <a:lnTo>
                    <a:pt x="423" y="152"/>
                  </a:lnTo>
                  <a:lnTo>
                    <a:pt x="418" y="154"/>
                  </a:lnTo>
                  <a:lnTo>
                    <a:pt x="411" y="157"/>
                  </a:lnTo>
                  <a:lnTo>
                    <a:pt x="406" y="159"/>
                  </a:lnTo>
                  <a:lnTo>
                    <a:pt x="398" y="162"/>
                  </a:lnTo>
                  <a:lnTo>
                    <a:pt x="393" y="162"/>
                  </a:lnTo>
                  <a:lnTo>
                    <a:pt x="386" y="164"/>
                  </a:lnTo>
                  <a:lnTo>
                    <a:pt x="378" y="167"/>
                  </a:lnTo>
                  <a:lnTo>
                    <a:pt x="373" y="169"/>
                  </a:lnTo>
                  <a:lnTo>
                    <a:pt x="366" y="169"/>
                  </a:lnTo>
                  <a:lnTo>
                    <a:pt x="358" y="172"/>
                  </a:lnTo>
                  <a:lnTo>
                    <a:pt x="351" y="172"/>
                  </a:lnTo>
                  <a:lnTo>
                    <a:pt x="343" y="174"/>
                  </a:lnTo>
                  <a:lnTo>
                    <a:pt x="336" y="174"/>
                  </a:lnTo>
                  <a:lnTo>
                    <a:pt x="326" y="174"/>
                  </a:lnTo>
                  <a:lnTo>
                    <a:pt x="319" y="177"/>
                  </a:lnTo>
                  <a:lnTo>
                    <a:pt x="311" y="177"/>
                  </a:lnTo>
                  <a:lnTo>
                    <a:pt x="304" y="177"/>
                  </a:lnTo>
                  <a:lnTo>
                    <a:pt x="294" y="177"/>
                  </a:lnTo>
                  <a:lnTo>
                    <a:pt x="284" y="177"/>
                  </a:lnTo>
                  <a:lnTo>
                    <a:pt x="276" y="177"/>
                  </a:lnTo>
                  <a:lnTo>
                    <a:pt x="269" y="174"/>
                  </a:lnTo>
                  <a:lnTo>
                    <a:pt x="261" y="174"/>
                  </a:lnTo>
                  <a:lnTo>
                    <a:pt x="254" y="172"/>
                  </a:lnTo>
                  <a:lnTo>
                    <a:pt x="246" y="172"/>
                  </a:lnTo>
                  <a:lnTo>
                    <a:pt x="239" y="172"/>
                  </a:lnTo>
                  <a:lnTo>
                    <a:pt x="232" y="169"/>
                  </a:lnTo>
                  <a:lnTo>
                    <a:pt x="224" y="169"/>
                  </a:lnTo>
                  <a:lnTo>
                    <a:pt x="219" y="167"/>
                  </a:lnTo>
                  <a:lnTo>
                    <a:pt x="212" y="164"/>
                  </a:lnTo>
                  <a:lnTo>
                    <a:pt x="207" y="164"/>
                  </a:lnTo>
                  <a:lnTo>
                    <a:pt x="199" y="162"/>
                  </a:lnTo>
                  <a:lnTo>
                    <a:pt x="194" y="162"/>
                  </a:lnTo>
                  <a:lnTo>
                    <a:pt x="189" y="159"/>
                  </a:lnTo>
                  <a:lnTo>
                    <a:pt x="182" y="157"/>
                  </a:lnTo>
                  <a:lnTo>
                    <a:pt x="177" y="154"/>
                  </a:lnTo>
                  <a:lnTo>
                    <a:pt x="172" y="152"/>
                  </a:lnTo>
                  <a:lnTo>
                    <a:pt x="167" y="149"/>
                  </a:lnTo>
                  <a:lnTo>
                    <a:pt x="162" y="147"/>
                  </a:lnTo>
                  <a:lnTo>
                    <a:pt x="157" y="144"/>
                  </a:lnTo>
                  <a:lnTo>
                    <a:pt x="152" y="144"/>
                  </a:lnTo>
                  <a:lnTo>
                    <a:pt x="149" y="142"/>
                  </a:lnTo>
                  <a:lnTo>
                    <a:pt x="145" y="139"/>
                  </a:lnTo>
                  <a:lnTo>
                    <a:pt x="140" y="137"/>
                  </a:lnTo>
                  <a:lnTo>
                    <a:pt x="137" y="134"/>
                  </a:lnTo>
                  <a:lnTo>
                    <a:pt x="132" y="132"/>
                  </a:lnTo>
                  <a:lnTo>
                    <a:pt x="130" y="129"/>
                  </a:lnTo>
                  <a:lnTo>
                    <a:pt x="125" y="127"/>
                  </a:lnTo>
                  <a:lnTo>
                    <a:pt x="122" y="124"/>
                  </a:lnTo>
                  <a:lnTo>
                    <a:pt x="120" y="122"/>
                  </a:lnTo>
                  <a:lnTo>
                    <a:pt x="117" y="120"/>
                  </a:lnTo>
                  <a:lnTo>
                    <a:pt x="112" y="117"/>
                  </a:lnTo>
                  <a:lnTo>
                    <a:pt x="110" y="112"/>
                  </a:lnTo>
                  <a:lnTo>
                    <a:pt x="107" y="112"/>
                  </a:lnTo>
                  <a:lnTo>
                    <a:pt x="102" y="107"/>
                  </a:lnTo>
                  <a:lnTo>
                    <a:pt x="97" y="102"/>
                  </a:lnTo>
                  <a:lnTo>
                    <a:pt x="95" y="97"/>
                  </a:lnTo>
                  <a:lnTo>
                    <a:pt x="90" y="92"/>
                  </a:lnTo>
                  <a:lnTo>
                    <a:pt x="87" y="87"/>
                  </a:lnTo>
                  <a:lnTo>
                    <a:pt x="85" y="85"/>
                  </a:lnTo>
                  <a:lnTo>
                    <a:pt x="82" y="80"/>
                  </a:lnTo>
                  <a:lnTo>
                    <a:pt x="82" y="77"/>
                  </a:lnTo>
                  <a:lnTo>
                    <a:pt x="80" y="72"/>
                  </a:lnTo>
                  <a:lnTo>
                    <a:pt x="77" y="72"/>
                  </a:lnTo>
                  <a:lnTo>
                    <a:pt x="77" y="67"/>
                  </a:lnTo>
                  <a:lnTo>
                    <a:pt x="77" y="67"/>
                  </a:lnTo>
                  <a:lnTo>
                    <a:pt x="77" y="67"/>
                  </a:lnTo>
                  <a:lnTo>
                    <a:pt x="80" y="65"/>
                  </a:lnTo>
                  <a:lnTo>
                    <a:pt x="85" y="65"/>
                  </a:lnTo>
                  <a:lnTo>
                    <a:pt x="90" y="65"/>
                  </a:lnTo>
                  <a:lnTo>
                    <a:pt x="95" y="62"/>
                  </a:lnTo>
                  <a:lnTo>
                    <a:pt x="100" y="60"/>
                  </a:lnTo>
                  <a:lnTo>
                    <a:pt x="102" y="57"/>
                  </a:lnTo>
                  <a:lnTo>
                    <a:pt x="105" y="55"/>
                  </a:lnTo>
                  <a:lnTo>
                    <a:pt x="105" y="50"/>
                  </a:lnTo>
                  <a:lnTo>
                    <a:pt x="102" y="47"/>
                  </a:lnTo>
                  <a:lnTo>
                    <a:pt x="100" y="45"/>
                  </a:lnTo>
                  <a:lnTo>
                    <a:pt x="97" y="42"/>
                  </a:lnTo>
                  <a:lnTo>
                    <a:pt x="95" y="40"/>
                  </a:lnTo>
                  <a:lnTo>
                    <a:pt x="92" y="40"/>
                  </a:lnTo>
                  <a:lnTo>
                    <a:pt x="90" y="37"/>
                  </a:lnTo>
                  <a:lnTo>
                    <a:pt x="90" y="37"/>
                  </a:lnTo>
                  <a:lnTo>
                    <a:pt x="9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3766" name="Freeform 38">
              <a:extLst>
                <a:ext uri="{FF2B5EF4-FFF2-40B4-BE49-F238E27FC236}">
                  <a16:creationId xmlns:a16="http://schemas.microsoft.com/office/drawing/2014/main" id="{BA4C7059-2C31-427E-A0AA-17CC623FEF48}"/>
                </a:ext>
              </a:extLst>
            </p:cNvPr>
            <p:cNvSpPr>
              <a:spLocks/>
            </p:cNvSpPr>
            <p:nvPr/>
          </p:nvSpPr>
          <p:spPr bwMode="auto">
            <a:xfrm>
              <a:off x="4085" y="1396"/>
              <a:ext cx="783" cy="379"/>
            </a:xfrm>
            <a:custGeom>
              <a:avLst/>
              <a:gdLst>
                <a:gd name="T0" fmla="*/ 32 w 783"/>
                <a:gd name="T1" fmla="*/ 371 h 379"/>
                <a:gd name="T2" fmla="*/ 32 w 783"/>
                <a:gd name="T3" fmla="*/ 359 h 379"/>
                <a:gd name="T4" fmla="*/ 37 w 783"/>
                <a:gd name="T5" fmla="*/ 339 h 379"/>
                <a:gd name="T6" fmla="*/ 42 w 783"/>
                <a:gd name="T7" fmla="*/ 317 h 379"/>
                <a:gd name="T8" fmla="*/ 49 w 783"/>
                <a:gd name="T9" fmla="*/ 289 h 379"/>
                <a:gd name="T10" fmla="*/ 59 w 783"/>
                <a:gd name="T11" fmla="*/ 259 h 379"/>
                <a:gd name="T12" fmla="*/ 74 w 783"/>
                <a:gd name="T13" fmla="*/ 230 h 379"/>
                <a:gd name="T14" fmla="*/ 92 w 783"/>
                <a:gd name="T15" fmla="*/ 197 h 379"/>
                <a:gd name="T16" fmla="*/ 114 w 783"/>
                <a:gd name="T17" fmla="*/ 165 h 379"/>
                <a:gd name="T18" fmla="*/ 141 w 783"/>
                <a:gd name="T19" fmla="*/ 135 h 379"/>
                <a:gd name="T20" fmla="*/ 171 w 783"/>
                <a:gd name="T21" fmla="*/ 108 h 379"/>
                <a:gd name="T22" fmla="*/ 211 w 783"/>
                <a:gd name="T23" fmla="*/ 83 h 379"/>
                <a:gd name="T24" fmla="*/ 253 w 783"/>
                <a:gd name="T25" fmla="*/ 60 h 379"/>
                <a:gd name="T26" fmla="*/ 303 w 783"/>
                <a:gd name="T27" fmla="*/ 45 h 379"/>
                <a:gd name="T28" fmla="*/ 360 w 783"/>
                <a:gd name="T29" fmla="*/ 38 h 379"/>
                <a:gd name="T30" fmla="*/ 407 w 783"/>
                <a:gd name="T31" fmla="*/ 35 h 379"/>
                <a:gd name="T32" fmla="*/ 420 w 783"/>
                <a:gd name="T33" fmla="*/ 35 h 379"/>
                <a:gd name="T34" fmla="*/ 432 w 783"/>
                <a:gd name="T35" fmla="*/ 35 h 379"/>
                <a:gd name="T36" fmla="*/ 450 w 783"/>
                <a:gd name="T37" fmla="*/ 38 h 379"/>
                <a:gd name="T38" fmla="*/ 470 w 783"/>
                <a:gd name="T39" fmla="*/ 40 h 379"/>
                <a:gd name="T40" fmla="*/ 494 w 783"/>
                <a:gd name="T41" fmla="*/ 43 h 379"/>
                <a:gd name="T42" fmla="*/ 519 w 783"/>
                <a:gd name="T43" fmla="*/ 48 h 379"/>
                <a:gd name="T44" fmla="*/ 547 w 783"/>
                <a:gd name="T45" fmla="*/ 53 h 379"/>
                <a:gd name="T46" fmla="*/ 574 w 783"/>
                <a:gd name="T47" fmla="*/ 58 h 379"/>
                <a:gd name="T48" fmla="*/ 604 w 783"/>
                <a:gd name="T49" fmla="*/ 65 h 379"/>
                <a:gd name="T50" fmla="*/ 634 w 783"/>
                <a:gd name="T51" fmla="*/ 75 h 379"/>
                <a:gd name="T52" fmla="*/ 663 w 783"/>
                <a:gd name="T53" fmla="*/ 88 h 379"/>
                <a:gd name="T54" fmla="*/ 691 w 783"/>
                <a:gd name="T55" fmla="*/ 100 h 379"/>
                <a:gd name="T56" fmla="*/ 716 w 783"/>
                <a:gd name="T57" fmla="*/ 115 h 379"/>
                <a:gd name="T58" fmla="*/ 741 w 783"/>
                <a:gd name="T59" fmla="*/ 132 h 379"/>
                <a:gd name="T60" fmla="*/ 783 w 783"/>
                <a:gd name="T61" fmla="*/ 140 h 379"/>
                <a:gd name="T62" fmla="*/ 775 w 783"/>
                <a:gd name="T63" fmla="*/ 132 h 379"/>
                <a:gd name="T64" fmla="*/ 760 w 783"/>
                <a:gd name="T65" fmla="*/ 120 h 379"/>
                <a:gd name="T66" fmla="*/ 748 w 783"/>
                <a:gd name="T67" fmla="*/ 110 h 379"/>
                <a:gd name="T68" fmla="*/ 731 w 783"/>
                <a:gd name="T69" fmla="*/ 98 h 379"/>
                <a:gd name="T70" fmla="*/ 711 w 783"/>
                <a:gd name="T71" fmla="*/ 83 h 379"/>
                <a:gd name="T72" fmla="*/ 691 w 783"/>
                <a:gd name="T73" fmla="*/ 70 h 379"/>
                <a:gd name="T74" fmla="*/ 666 w 783"/>
                <a:gd name="T75" fmla="*/ 55 h 379"/>
                <a:gd name="T76" fmla="*/ 639 w 783"/>
                <a:gd name="T77" fmla="*/ 43 h 379"/>
                <a:gd name="T78" fmla="*/ 609 w 783"/>
                <a:gd name="T79" fmla="*/ 30 h 379"/>
                <a:gd name="T80" fmla="*/ 579 w 783"/>
                <a:gd name="T81" fmla="*/ 18 h 379"/>
                <a:gd name="T82" fmla="*/ 544 w 783"/>
                <a:gd name="T83" fmla="*/ 10 h 379"/>
                <a:gd name="T84" fmla="*/ 509 w 783"/>
                <a:gd name="T85" fmla="*/ 3 h 379"/>
                <a:gd name="T86" fmla="*/ 472 w 783"/>
                <a:gd name="T87" fmla="*/ 0 h 379"/>
                <a:gd name="T88" fmla="*/ 432 w 783"/>
                <a:gd name="T89" fmla="*/ 0 h 379"/>
                <a:gd name="T90" fmla="*/ 392 w 783"/>
                <a:gd name="T91" fmla="*/ 3 h 379"/>
                <a:gd name="T92" fmla="*/ 353 w 783"/>
                <a:gd name="T93" fmla="*/ 8 h 379"/>
                <a:gd name="T94" fmla="*/ 315 w 783"/>
                <a:gd name="T95" fmla="*/ 15 h 379"/>
                <a:gd name="T96" fmla="*/ 278 w 783"/>
                <a:gd name="T97" fmla="*/ 25 h 379"/>
                <a:gd name="T98" fmla="*/ 243 w 783"/>
                <a:gd name="T99" fmla="*/ 38 h 379"/>
                <a:gd name="T100" fmla="*/ 208 w 783"/>
                <a:gd name="T101" fmla="*/ 50 h 379"/>
                <a:gd name="T102" fmla="*/ 176 w 783"/>
                <a:gd name="T103" fmla="*/ 68 h 379"/>
                <a:gd name="T104" fmla="*/ 149 w 783"/>
                <a:gd name="T105" fmla="*/ 88 h 379"/>
                <a:gd name="T106" fmla="*/ 119 w 783"/>
                <a:gd name="T107" fmla="*/ 110 h 379"/>
                <a:gd name="T108" fmla="*/ 94 w 783"/>
                <a:gd name="T109" fmla="*/ 132 h 379"/>
                <a:gd name="T110" fmla="*/ 72 w 783"/>
                <a:gd name="T111" fmla="*/ 162 h 379"/>
                <a:gd name="T112" fmla="*/ 52 w 783"/>
                <a:gd name="T113" fmla="*/ 192 h 379"/>
                <a:gd name="T114" fmla="*/ 34 w 783"/>
                <a:gd name="T115" fmla="*/ 230 h 379"/>
                <a:gd name="T116" fmla="*/ 19 w 783"/>
                <a:gd name="T117" fmla="*/ 267 h 379"/>
                <a:gd name="T118" fmla="*/ 9 w 783"/>
                <a:gd name="T119" fmla="*/ 309 h 379"/>
                <a:gd name="T120" fmla="*/ 2 w 783"/>
                <a:gd name="T121" fmla="*/ 354 h 379"/>
                <a:gd name="T122" fmla="*/ 32 w 783"/>
                <a:gd name="T123" fmla="*/ 3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3" h="379">
                  <a:moveTo>
                    <a:pt x="32" y="376"/>
                  </a:moveTo>
                  <a:lnTo>
                    <a:pt x="32" y="376"/>
                  </a:lnTo>
                  <a:lnTo>
                    <a:pt x="32" y="374"/>
                  </a:lnTo>
                  <a:lnTo>
                    <a:pt x="32" y="371"/>
                  </a:lnTo>
                  <a:lnTo>
                    <a:pt x="32" y="369"/>
                  </a:lnTo>
                  <a:lnTo>
                    <a:pt x="32" y="364"/>
                  </a:lnTo>
                  <a:lnTo>
                    <a:pt x="32" y="361"/>
                  </a:lnTo>
                  <a:lnTo>
                    <a:pt x="32" y="359"/>
                  </a:lnTo>
                  <a:lnTo>
                    <a:pt x="34" y="354"/>
                  </a:lnTo>
                  <a:lnTo>
                    <a:pt x="34" y="349"/>
                  </a:lnTo>
                  <a:lnTo>
                    <a:pt x="34" y="344"/>
                  </a:lnTo>
                  <a:lnTo>
                    <a:pt x="37" y="339"/>
                  </a:lnTo>
                  <a:lnTo>
                    <a:pt x="37" y="334"/>
                  </a:lnTo>
                  <a:lnTo>
                    <a:pt x="39" y="329"/>
                  </a:lnTo>
                  <a:lnTo>
                    <a:pt x="39" y="324"/>
                  </a:lnTo>
                  <a:lnTo>
                    <a:pt x="42" y="317"/>
                  </a:lnTo>
                  <a:lnTo>
                    <a:pt x="42" y="309"/>
                  </a:lnTo>
                  <a:lnTo>
                    <a:pt x="44" y="304"/>
                  </a:lnTo>
                  <a:lnTo>
                    <a:pt x="47" y="297"/>
                  </a:lnTo>
                  <a:lnTo>
                    <a:pt x="49" y="289"/>
                  </a:lnTo>
                  <a:lnTo>
                    <a:pt x="52" y="282"/>
                  </a:lnTo>
                  <a:lnTo>
                    <a:pt x="54" y="274"/>
                  </a:lnTo>
                  <a:lnTo>
                    <a:pt x="57" y="269"/>
                  </a:lnTo>
                  <a:lnTo>
                    <a:pt x="59" y="259"/>
                  </a:lnTo>
                  <a:lnTo>
                    <a:pt x="62" y="252"/>
                  </a:lnTo>
                  <a:lnTo>
                    <a:pt x="67" y="244"/>
                  </a:lnTo>
                  <a:lnTo>
                    <a:pt x="69" y="237"/>
                  </a:lnTo>
                  <a:lnTo>
                    <a:pt x="74" y="230"/>
                  </a:lnTo>
                  <a:lnTo>
                    <a:pt x="79" y="222"/>
                  </a:lnTo>
                  <a:lnTo>
                    <a:pt x="82" y="212"/>
                  </a:lnTo>
                  <a:lnTo>
                    <a:pt x="87" y="205"/>
                  </a:lnTo>
                  <a:lnTo>
                    <a:pt x="92" y="197"/>
                  </a:lnTo>
                  <a:lnTo>
                    <a:pt x="96" y="190"/>
                  </a:lnTo>
                  <a:lnTo>
                    <a:pt x="101" y="180"/>
                  </a:lnTo>
                  <a:lnTo>
                    <a:pt x="109" y="172"/>
                  </a:lnTo>
                  <a:lnTo>
                    <a:pt x="114" y="165"/>
                  </a:lnTo>
                  <a:lnTo>
                    <a:pt x="119" y="157"/>
                  </a:lnTo>
                  <a:lnTo>
                    <a:pt x="126" y="150"/>
                  </a:lnTo>
                  <a:lnTo>
                    <a:pt x="134" y="142"/>
                  </a:lnTo>
                  <a:lnTo>
                    <a:pt x="141" y="135"/>
                  </a:lnTo>
                  <a:lnTo>
                    <a:pt x="149" y="127"/>
                  </a:lnTo>
                  <a:lnTo>
                    <a:pt x="156" y="120"/>
                  </a:lnTo>
                  <a:lnTo>
                    <a:pt x="164" y="113"/>
                  </a:lnTo>
                  <a:lnTo>
                    <a:pt x="171" y="108"/>
                  </a:lnTo>
                  <a:lnTo>
                    <a:pt x="181" y="100"/>
                  </a:lnTo>
                  <a:lnTo>
                    <a:pt x="191" y="93"/>
                  </a:lnTo>
                  <a:lnTo>
                    <a:pt x="201" y="88"/>
                  </a:lnTo>
                  <a:lnTo>
                    <a:pt x="211" y="83"/>
                  </a:lnTo>
                  <a:lnTo>
                    <a:pt x="221" y="75"/>
                  </a:lnTo>
                  <a:lnTo>
                    <a:pt x="231" y="70"/>
                  </a:lnTo>
                  <a:lnTo>
                    <a:pt x="241" y="65"/>
                  </a:lnTo>
                  <a:lnTo>
                    <a:pt x="253" y="60"/>
                  </a:lnTo>
                  <a:lnTo>
                    <a:pt x="266" y="58"/>
                  </a:lnTo>
                  <a:lnTo>
                    <a:pt x="278" y="53"/>
                  </a:lnTo>
                  <a:lnTo>
                    <a:pt x="290" y="50"/>
                  </a:lnTo>
                  <a:lnTo>
                    <a:pt x="303" y="45"/>
                  </a:lnTo>
                  <a:lnTo>
                    <a:pt x="315" y="43"/>
                  </a:lnTo>
                  <a:lnTo>
                    <a:pt x="330" y="40"/>
                  </a:lnTo>
                  <a:lnTo>
                    <a:pt x="345" y="38"/>
                  </a:lnTo>
                  <a:lnTo>
                    <a:pt x="360" y="38"/>
                  </a:lnTo>
                  <a:lnTo>
                    <a:pt x="375" y="35"/>
                  </a:lnTo>
                  <a:lnTo>
                    <a:pt x="390" y="35"/>
                  </a:lnTo>
                  <a:lnTo>
                    <a:pt x="407" y="35"/>
                  </a:lnTo>
                  <a:lnTo>
                    <a:pt x="407" y="35"/>
                  </a:lnTo>
                  <a:lnTo>
                    <a:pt x="410" y="35"/>
                  </a:lnTo>
                  <a:lnTo>
                    <a:pt x="412" y="35"/>
                  </a:lnTo>
                  <a:lnTo>
                    <a:pt x="417" y="35"/>
                  </a:lnTo>
                  <a:lnTo>
                    <a:pt x="420" y="35"/>
                  </a:lnTo>
                  <a:lnTo>
                    <a:pt x="422" y="35"/>
                  </a:lnTo>
                  <a:lnTo>
                    <a:pt x="425" y="35"/>
                  </a:lnTo>
                  <a:lnTo>
                    <a:pt x="430" y="35"/>
                  </a:lnTo>
                  <a:lnTo>
                    <a:pt x="432" y="35"/>
                  </a:lnTo>
                  <a:lnTo>
                    <a:pt x="437" y="38"/>
                  </a:lnTo>
                  <a:lnTo>
                    <a:pt x="442" y="38"/>
                  </a:lnTo>
                  <a:lnTo>
                    <a:pt x="447" y="38"/>
                  </a:lnTo>
                  <a:lnTo>
                    <a:pt x="450" y="38"/>
                  </a:lnTo>
                  <a:lnTo>
                    <a:pt x="455" y="38"/>
                  </a:lnTo>
                  <a:lnTo>
                    <a:pt x="460" y="38"/>
                  </a:lnTo>
                  <a:lnTo>
                    <a:pt x="465" y="40"/>
                  </a:lnTo>
                  <a:lnTo>
                    <a:pt x="470" y="40"/>
                  </a:lnTo>
                  <a:lnTo>
                    <a:pt x="477" y="40"/>
                  </a:lnTo>
                  <a:lnTo>
                    <a:pt x="482" y="40"/>
                  </a:lnTo>
                  <a:lnTo>
                    <a:pt x="489" y="43"/>
                  </a:lnTo>
                  <a:lnTo>
                    <a:pt x="494" y="43"/>
                  </a:lnTo>
                  <a:lnTo>
                    <a:pt x="499" y="43"/>
                  </a:lnTo>
                  <a:lnTo>
                    <a:pt x="507" y="43"/>
                  </a:lnTo>
                  <a:lnTo>
                    <a:pt x="512" y="45"/>
                  </a:lnTo>
                  <a:lnTo>
                    <a:pt x="519" y="48"/>
                  </a:lnTo>
                  <a:lnTo>
                    <a:pt x="527" y="48"/>
                  </a:lnTo>
                  <a:lnTo>
                    <a:pt x="534" y="50"/>
                  </a:lnTo>
                  <a:lnTo>
                    <a:pt x="542" y="50"/>
                  </a:lnTo>
                  <a:lnTo>
                    <a:pt x="547" y="53"/>
                  </a:lnTo>
                  <a:lnTo>
                    <a:pt x="554" y="53"/>
                  </a:lnTo>
                  <a:lnTo>
                    <a:pt x="562" y="55"/>
                  </a:lnTo>
                  <a:lnTo>
                    <a:pt x="569" y="58"/>
                  </a:lnTo>
                  <a:lnTo>
                    <a:pt x="574" y="58"/>
                  </a:lnTo>
                  <a:lnTo>
                    <a:pt x="581" y="60"/>
                  </a:lnTo>
                  <a:lnTo>
                    <a:pt x="589" y="63"/>
                  </a:lnTo>
                  <a:lnTo>
                    <a:pt x="596" y="65"/>
                  </a:lnTo>
                  <a:lnTo>
                    <a:pt x="604" y="65"/>
                  </a:lnTo>
                  <a:lnTo>
                    <a:pt x="611" y="68"/>
                  </a:lnTo>
                  <a:lnTo>
                    <a:pt x="619" y="70"/>
                  </a:lnTo>
                  <a:lnTo>
                    <a:pt x="626" y="73"/>
                  </a:lnTo>
                  <a:lnTo>
                    <a:pt x="634" y="75"/>
                  </a:lnTo>
                  <a:lnTo>
                    <a:pt x="641" y="78"/>
                  </a:lnTo>
                  <a:lnTo>
                    <a:pt x="649" y="80"/>
                  </a:lnTo>
                  <a:lnTo>
                    <a:pt x="656" y="85"/>
                  </a:lnTo>
                  <a:lnTo>
                    <a:pt x="663" y="88"/>
                  </a:lnTo>
                  <a:lnTo>
                    <a:pt x="668" y="90"/>
                  </a:lnTo>
                  <a:lnTo>
                    <a:pt x="676" y="93"/>
                  </a:lnTo>
                  <a:lnTo>
                    <a:pt x="683" y="98"/>
                  </a:lnTo>
                  <a:lnTo>
                    <a:pt x="691" y="100"/>
                  </a:lnTo>
                  <a:lnTo>
                    <a:pt x="696" y="103"/>
                  </a:lnTo>
                  <a:lnTo>
                    <a:pt x="703" y="108"/>
                  </a:lnTo>
                  <a:lnTo>
                    <a:pt x="711" y="113"/>
                  </a:lnTo>
                  <a:lnTo>
                    <a:pt x="716" y="115"/>
                  </a:lnTo>
                  <a:lnTo>
                    <a:pt x="723" y="120"/>
                  </a:lnTo>
                  <a:lnTo>
                    <a:pt x="728" y="122"/>
                  </a:lnTo>
                  <a:lnTo>
                    <a:pt x="736" y="127"/>
                  </a:lnTo>
                  <a:lnTo>
                    <a:pt x="741" y="132"/>
                  </a:lnTo>
                  <a:lnTo>
                    <a:pt x="746" y="137"/>
                  </a:lnTo>
                  <a:lnTo>
                    <a:pt x="753" y="142"/>
                  </a:lnTo>
                  <a:lnTo>
                    <a:pt x="758" y="147"/>
                  </a:lnTo>
                  <a:lnTo>
                    <a:pt x="783" y="140"/>
                  </a:lnTo>
                  <a:lnTo>
                    <a:pt x="780" y="140"/>
                  </a:lnTo>
                  <a:lnTo>
                    <a:pt x="780" y="137"/>
                  </a:lnTo>
                  <a:lnTo>
                    <a:pt x="778" y="135"/>
                  </a:lnTo>
                  <a:lnTo>
                    <a:pt x="775" y="132"/>
                  </a:lnTo>
                  <a:lnTo>
                    <a:pt x="770" y="130"/>
                  </a:lnTo>
                  <a:lnTo>
                    <a:pt x="765" y="125"/>
                  </a:lnTo>
                  <a:lnTo>
                    <a:pt x="763" y="122"/>
                  </a:lnTo>
                  <a:lnTo>
                    <a:pt x="760" y="120"/>
                  </a:lnTo>
                  <a:lnTo>
                    <a:pt x="758" y="117"/>
                  </a:lnTo>
                  <a:lnTo>
                    <a:pt x="756" y="115"/>
                  </a:lnTo>
                  <a:lnTo>
                    <a:pt x="751" y="113"/>
                  </a:lnTo>
                  <a:lnTo>
                    <a:pt x="748" y="110"/>
                  </a:lnTo>
                  <a:lnTo>
                    <a:pt x="743" y="108"/>
                  </a:lnTo>
                  <a:lnTo>
                    <a:pt x="738" y="103"/>
                  </a:lnTo>
                  <a:lnTo>
                    <a:pt x="736" y="100"/>
                  </a:lnTo>
                  <a:lnTo>
                    <a:pt x="731" y="98"/>
                  </a:lnTo>
                  <a:lnTo>
                    <a:pt x="726" y="93"/>
                  </a:lnTo>
                  <a:lnTo>
                    <a:pt x="723" y="90"/>
                  </a:lnTo>
                  <a:lnTo>
                    <a:pt x="716" y="88"/>
                  </a:lnTo>
                  <a:lnTo>
                    <a:pt x="711" y="83"/>
                  </a:lnTo>
                  <a:lnTo>
                    <a:pt x="706" y="80"/>
                  </a:lnTo>
                  <a:lnTo>
                    <a:pt x="701" y="78"/>
                  </a:lnTo>
                  <a:lnTo>
                    <a:pt x="696" y="73"/>
                  </a:lnTo>
                  <a:lnTo>
                    <a:pt x="691" y="70"/>
                  </a:lnTo>
                  <a:lnTo>
                    <a:pt x="683" y="65"/>
                  </a:lnTo>
                  <a:lnTo>
                    <a:pt x="678" y="63"/>
                  </a:lnTo>
                  <a:lnTo>
                    <a:pt x="671" y="60"/>
                  </a:lnTo>
                  <a:lnTo>
                    <a:pt x="666" y="55"/>
                  </a:lnTo>
                  <a:lnTo>
                    <a:pt x="659" y="53"/>
                  </a:lnTo>
                  <a:lnTo>
                    <a:pt x="654" y="50"/>
                  </a:lnTo>
                  <a:lnTo>
                    <a:pt x="646" y="45"/>
                  </a:lnTo>
                  <a:lnTo>
                    <a:pt x="639" y="43"/>
                  </a:lnTo>
                  <a:lnTo>
                    <a:pt x="631" y="40"/>
                  </a:lnTo>
                  <a:lnTo>
                    <a:pt x="624" y="35"/>
                  </a:lnTo>
                  <a:lnTo>
                    <a:pt x="616" y="33"/>
                  </a:lnTo>
                  <a:lnTo>
                    <a:pt x="609" y="30"/>
                  </a:lnTo>
                  <a:lnTo>
                    <a:pt x="601" y="28"/>
                  </a:lnTo>
                  <a:lnTo>
                    <a:pt x="594" y="23"/>
                  </a:lnTo>
                  <a:lnTo>
                    <a:pt x="586" y="20"/>
                  </a:lnTo>
                  <a:lnTo>
                    <a:pt x="579" y="18"/>
                  </a:lnTo>
                  <a:lnTo>
                    <a:pt x="569" y="15"/>
                  </a:lnTo>
                  <a:lnTo>
                    <a:pt x="562" y="15"/>
                  </a:lnTo>
                  <a:lnTo>
                    <a:pt x="554" y="13"/>
                  </a:lnTo>
                  <a:lnTo>
                    <a:pt x="544" y="10"/>
                  </a:lnTo>
                  <a:lnTo>
                    <a:pt x="537" y="8"/>
                  </a:lnTo>
                  <a:lnTo>
                    <a:pt x="527" y="5"/>
                  </a:lnTo>
                  <a:lnTo>
                    <a:pt x="517" y="5"/>
                  </a:lnTo>
                  <a:lnTo>
                    <a:pt x="509" y="3"/>
                  </a:lnTo>
                  <a:lnTo>
                    <a:pt x="499" y="3"/>
                  </a:lnTo>
                  <a:lnTo>
                    <a:pt x="489" y="0"/>
                  </a:lnTo>
                  <a:lnTo>
                    <a:pt x="479" y="0"/>
                  </a:lnTo>
                  <a:lnTo>
                    <a:pt x="472" y="0"/>
                  </a:lnTo>
                  <a:lnTo>
                    <a:pt x="462" y="0"/>
                  </a:lnTo>
                  <a:lnTo>
                    <a:pt x="452" y="0"/>
                  </a:lnTo>
                  <a:lnTo>
                    <a:pt x="442" y="0"/>
                  </a:lnTo>
                  <a:lnTo>
                    <a:pt x="432" y="0"/>
                  </a:lnTo>
                  <a:lnTo>
                    <a:pt x="422" y="0"/>
                  </a:lnTo>
                  <a:lnTo>
                    <a:pt x="412" y="3"/>
                  </a:lnTo>
                  <a:lnTo>
                    <a:pt x="402" y="3"/>
                  </a:lnTo>
                  <a:lnTo>
                    <a:pt x="392" y="3"/>
                  </a:lnTo>
                  <a:lnTo>
                    <a:pt x="382" y="3"/>
                  </a:lnTo>
                  <a:lnTo>
                    <a:pt x="373" y="5"/>
                  </a:lnTo>
                  <a:lnTo>
                    <a:pt x="363" y="8"/>
                  </a:lnTo>
                  <a:lnTo>
                    <a:pt x="353" y="8"/>
                  </a:lnTo>
                  <a:lnTo>
                    <a:pt x="343" y="10"/>
                  </a:lnTo>
                  <a:lnTo>
                    <a:pt x="333" y="13"/>
                  </a:lnTo>
                  <a:lnTo>
                    <a:pt x="323" y="13"/>
                  </a:lnTo>
                  <a:lnTo>
                    <a:pt x="315" y="15"/>
                  </a:lnTo>
                  <a:lnTo>
                    <a:pt x="305" y="18"/>
                  </a:lnTo>
                  <a:lnTo>
                    <a:pt x="295" y="20"/>
                  </a:lnTo>
                  <a:lnTo>
                    <a:pt x="285" y="23"/>
                  </a:lnTo>
                  <a:lnTo>
                    <a:pt x="278" y="25"/>
                  </a:lnTo>
                  <a:lnTo>
                    <a:pt x="268" y="28"/>
                  </a:lnTo>
                  <a:lnTo>
                    <a:pt x="261" y="30"/>
                  </a:lnTo>
                  <a:lnTo>
                    <a:pt x="251" y="33"/>
                  </a:lnTo>
                  <a:lnTo>
                    <a:pt x="243" y="38"/>
                  </a:lnTo>
                  <a:lnTo>
                    <a:pt x="233" y="40"/>
                  </a:lnTo>
                  <a:lnTo>
                    <a:pt x="226" y="43"/>
                  </a:lnTo>
                  <a:lnTo>
                    <a:pt x="216" y="48"/>
                  </a:lnTo>
                  <a:lnTo>
                    <a:pt x="208" y="50"/>
                  </a:lnTo>
                  <a:lnTo>
                    <a:pt x="201" y="55"/>
                  </a:lnTo>
                  <a:lnTo>
                    <a:pt x="193" y="60"/>
                  </a:lnTo>
                  <a:lnTo>
                    <a:pt x="184" y="63"/>
                  </a:lnTo>
                  <a:lnTo>
                    <a:pt x="176" y="68"/>
                  </a:lnTo>
                  <a:lnTo>
                    <a:pt x="169" y="73"/>
                  </a:lnTo>
                  <a:lnTo>
                    <a:pt x="161" y="78"/>
                  </a:lnTo>
                  <a:lnTo>
                    <a:pt x="154" y="83"/>
                  </a:lnTo>
                  <a:lnTo>
                    <a:pt x="149" y="88"/>
                  </a:lnTo>
                  <a:lnTo>
                    <a:pt x="141" y="93"/>
                  </a:lnTo>
                  <a:lnTo>
                    <a:pt x="134" y="98"/>
                  </a:lnTo>
                  <a:lnTo>
                    <a:pt x="126" y="103"/>
                  </a:lnTo>
                  <a:lnTo>
                    <a:pt x="119" y="110"/>
                  </a:lnTo>
                  <a:lnTo>
                    <a:pt x="114" y="115"/>
                  </a:lnTo>
                  <a:lnTo>
                    <a:pt x="106" y="120"/>
                  </a:lnTo>
                  <a:lnTo>
                    <a:pt x="101" y="127"/>
                  </a:lnTo>
                  <a:lnTo>
                    <a:pt x="94" y="132"/>
                  </a:lnTo>
                  <a:lnTo>
                    <a:pt x="89" y="140"/>
                  </a:lnTo>
                  <a:lnTo>
                    <a:pt x="84" y="147"/>
                  </a:lnTo>
                  <a:lnTo>
                    <a:pt x="77" y="155"/>
                  </a:lnTo>
                  <a:lnTo>
                    <a:pt x="72" y="162"/>
                  </a:lnTo>
                  <a:lnTo>
                    <a:pt x="67" y="170"/>
                  </a:lnTo>
                  <a:lnTo>
                    <a:pt x="62" y="177"/>
                  </a:lnTo>
                  <a:lnTo>
                    <a:pt x="57" y="185"/>
                  </a:lnTo>
                  <a:lnTo>
                    <a:pt x="52" y="192"/>
                  </a:lnTo>
                  <a:lnTo>
                    <a:pt x="47" y="202"/>
                  </a:lnTo>
                  <a:lnTo>
                    <a:pt x="44" y="212"/>
                  </a:lnTo>
                  <a:lnTo>
                    <a:pt x="39" y="220"/>
                  </a:lnTo>
                  <a:lnTo>
                    <a:pt x="34" y="230"/>
                  </a:lnTo>
                  <a:lnTo>
                    <a:pt x="29" y="237"/>
                  </a:lnTo>
                  <a:lnTo>
                    <a:pt x="27" y="247"/>
                  </a:lnTo>
                  <a:lnTo>
                    <a:pt x="24" y="257"/>
                  </a:lnTo>
                  <a:lnTo>
                    <a:pt x="19" y="267"/>
                  </a:lnTo>
                  <a:lnTo>
                    <a:pt x="17" y="277"/>
                  </a:lnTo>
                  <a:lnTo>
                    <a:pt x="14" y="287"/>
                  </a:lnTo>
                  <a:lnTo>
                    <a:pt x="12" y="299"/>
                  </a:lnTo>
                  <a:lnTo>
                    <a:pt x="9" y="309"/>
                  </a:lnTo>
                  <a:lnTo>
                    <a:pt x="7" y="319"/>
                  </a:lnTo>
                  <a:lnTo>
                    <a:pt x="4" y="332"/>
                  </a:lnTo>
                  <a:lnTo>
                    <a:pt x="2" y="342"/>
                  </a:lnTo>
                  <a:lnTo>
                    <a:pt x="2" y="354"/>
                  </a:lnTo>
                  <a:lnTo>
                    <a:pt x="0" y="366"/>
                  </a:lnTo>
                  <a:lnTo>
                    <a:pt x="0" y="379"/>
                  </a:lnTo>
                  <a:lnTo>
                    <a:pt x="32" y="376"/>
                  </a:lnTo>
                  <a:lnTo>
                    <a:pt x="32" y="3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3767" name="Freeform 39">
              <a:extLst>
                <a:ext uri="{FF2B5EF4-FFF2-40B4-BE49-F238E27FC236}">
                  <a16:creationId xmlns:a16="http://schemas.microsoft.com/office/drawing/2014/main" id="{17231C0C-DE1F-40CE-9D29-BC2FD214DD2B}"/>
                </a:ext>
              </a:extLst>
            </p:cNvPr>
            <p:cNvSpPr>
              <a:spLocks/>
            </p:cNvSpPr>
            <p:nvPr/>
          </p:nvSpPr>
          <p:spPr bwMode="auto">
            <a:xfrm>
              <a:off x="3975" y="1367"/>
              <a:ext cx="415" cy="413"/>
            </a:xfrm>
            <a:custGeom>
              <a:avLst/>
              <a:gdLst>
                <a:gd name="T0" fmla="*/ 85 w 415"/>
                <a:gd name="T1" fmla="*/ 393 h 413"/>
                <a:gd name="T2" fmla="*/ 75 w 415"/>
                <a:gd name="T3" fmla="*/ 368 h 413"/>
                <a:gd name="T4" fmla="*/ 77 w 415"/>
                <a:gd name="T5" fmla="*/ 341 h 413"/>
                <a:gd name="T6" fmla="*/ 90 w 415"/>
                <a:gd name="T7" fmla="*/ 311 h 413"/>
                <a:gd name="T8" fmla="*/ 102 w 415"/>
                <a:gd name="T9" fmla="*/ 278 h 413"/>
                <a:gd name="T10" fmla="*/ 114 w 415"/>
                <a:gd name="T11" fmla="*/ 251 h 413"/>
                <a:gd name="T12" fmla="*/ 100 w 415"/>
                <a:gd name="T13" fmla="*/ 249 h 413"/>
                <a:gd name="T14" fmla="*/ 72 w 415"/>
                <a:gd name="T15" fmla="*/ 256 h 413"/>
                <a:gd name="T16" fmla="*/ 45 w 415"/>
                <a:gd name="T17" fmla="*/ 259 h 413"/>
                <a:gd name="T18" fmla="*/ 50 w 415"/>
                <a:gd name="T19" fmla="*/ 234 h 413"/>
                <a:gd name="T20" fmla="*/ 67 w 415"/>
                <a:gd name="T21" fmla="*/ 204 h 413"/>
                <a:gd name="T22" fmla="*/ 90 w 415"/>
                <a:gd name="T23" fmla="*/ 171 h 413"/>
                <a:gd name="T24" fmla="*/ 119 w 415"/>
                <a:gd name="T25" fmla="*/ 149 h 413"/>
                <a:gd name="T26" fmla="*/ 144 w 415"/>
                <a:gd name="T27" fmla="*/ 142 h 413"/>
                <a:gd name="T28" fmla="*/ 174 w 415"/>
                <a:gd name="T29" fmla="*/ 144 h 413"/>
                <a:gd name="T30" fmla="*/ 167 w 415"/>
                <a:gd name="T31" fmla="*/ 139 h 413"/>
                <a:gd name="T32" fmla="*/ 144 w 415"/>
                <a:gd name="T33" fmla="*/ 122 h 413"/>
                <a:gd name="T34" fmla="*/ 117 w 415"/>
                <a:gd name="T35" fmla="*/ 94 h 413"/>
                <a:gd name="T36" fmla="*/ 134 w 415"/>
                <a:gd name="T37" fmla="*/ 79 h 413"/>
                <a:gd name="T38" fmla="*/ 164 w 415"/>
                <a:gd name="T39" fmla="*/ 69 h 413"/>
                <a:gd name="T40" fmla="*/ 197 w 415"/>
                <a:gd name="T41" fmla="*/ 59 h 413"/>
                <a:gd name="T42" fmla="*/ 226 w 415"/>
                <a:gd name="T43" fmla="*/ 57 h 413"/>
                <a:gd name="T44" fmla="*/ 254 w 415"/>
                <a:gd name="T45" fmla="*/ 62 h 413"/>
                <a:gd name="T46" fmla="*/ 284 w 415"/>
                <a:gd name="T47" fmla="*/ 72 h 413"/>
                <a:gd name="T48" fmla="*/ 303 w 415"/>
                <a:gd name="T49" fmla="*/ 82 h 413"/>
                <a:gd name="T50" fmla="*/ 279 w 415"/>
                <a:gd name="T51" fmla="*/ 59 h 413"/>
                <a:gd name="T52" fmla="*/ 274 w 415"/>
                <a:gd name="T53" fmla="*/ 34 h 413"/>
                <a:gd name="T54" fmla="*/ 301 w 415"/>
                <a:gd name="T55" fmla="*/ 29 h 413"/>
                <a:gd name="T56" fmla="*/ 326 w 415"/>
                <a:gd name="T57" fmla="*/ 27 h 413"/>
                <a:gd name="T58" fmla="*/ 358 w 415"/>
                <a:gd name="T59" fmla="*/ 34 h 413"/>
                <a:gd name="T60" fmla="*/ 383 w 415"/>
                <a:gd name="T61" fmla="*/ 52 h 413"/>
                <a:gd name="T62" fmla="*/ 405 w 415"/>
                <a:gd name="T63" fmla="*/ 47 h 413"/>
                <a:gd name="T64" fmla="*/ 386 w 415"/>
                <a:gd name="T65" fmla="*/ 32 h 413"/>
                <a:gd name="T66" fmla="*/ 358 w 415"/>
                <a:gd name="T67" fmla="*/ 15 h 413"/>
                <a:gd name="T68" fmla="*/ 328 w 415"/>
                <a:gd name="T69" fmla="*/ 0 h 413"/>
                <a:gd name="T70" fmla="*/ 294 w 415"/>
                <a:gd name="T71" fmla="*/ 0 h 413"/>
                <a:gd name="T72" fmla="*/ 266 w 415"/>
                <a:gd name="T73" fmla="*/ 2 h 413"/>
                <a:gd name="T74" fmla="*/ 236 w 415"/>
                <a:gd name="T75" fmla="*/ 5 h 413"/>
                <a:gd name="T76" fmla="*/ 211 w 415"/>
                <a:gd name="T77" fmla="*/ 15 h 413"/>
                <a:gd name="T78" fmla="*/ 219 w 415"/>
                <a:gd name="T79" fmla="*/ 34 h 413"/>
                <a:gd name="T80" fmla="*/ 197 w 415"/>
                <a:gd name="T81" fmla="*/ 34 h 413"/>
                <a:gd name="T82" fmla="*/ 162 w 415"/>
                <a:gd name="T83" fmla="*/ 42 h 413"/>
                <a:gd name="T84" fmla="*/ 124 w 415"/>
                <a:gd name="T85" fmla="*/ 49 h 413"/>
                <a:gd name="T86" fmla="*/ 95 w 415"/>
                <a:gd name="T87" fmla="*/ 64 h 413"/>
                <a:gd name="T88" fmla="*/ 65 w 415"/>
                <a:gd name="T89" fmla="*/ 89 h 413"/>
                <a:gd name="T90" fmla="*/ 97 w 415"/>
                <a:gd name="T91" fmla="*/ 124 h 413"/>
                <a:gd name="T92" fmla="*/ 87 w 415"/>
                <a:gd name="T93" fmla="*/ 142 h 413"/>
                <a:gd name="T94" fmla="*/ 55 w 415"/>
                <a:gd name="T95" fmla="*/ 171 h 413"/>
                <a:gd name="T96" fmla="*/ 35 w 415"/>
                <a:gd name="T97" fmla="*/ 196 h 413"/>
                <a:gd name="T98" fmla="*/ 15 w 415"/>
                <a:gd name="T99" fmla="*/ 231 h 413"/>
                <a:gd name="T100" fmla="*/ 3 w 415"/>
                <a:gd name="T101" fmla="*/ 266 h 413"/>
                <a:gd name="T102" fmla="*/ 15 w 415"/>
                <a:gd name="T103" fmla="*/ 286 h 413"/>
                <a:gd name="T104" fmla="*/ 52 w 415"/>
                <a:gd name="T105" fmla="*/ 281 h 413"/>
                <a:gd name="T106" fmla="*/ 65 w 415"/>
                <a:gd name="T107" fmla="*/ 278 h 413"/>
                <a:gd name="T108" fmla="*/ 50 w 415"/>
                <a:gd name="T109" fmla="*/ 308 h 413"/>
                <a:gd name="T110" fmla="*/ 42 w 415"/>
                <a:gd name="T111" fmla="*/ 341 h 413"/>
                <a:gd name="T112" fmla="*/ 57 w 415"/>
                <a:gd name="T113" fmla="*/ 383 h 413"/>
                <a:gd name="T114" fmla="*/ 70 w 415"/>
                <a:gd name="T115" fmla="*/ 40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 h="413">
                  <a:moveTo>
                    <a:pt x="97" y="413"/>
                  </a:moveTo>
                  <a:lnTo>
                    <a:pt x="97" y="413"/>
                  </a:lnTo>
                  <a:lnTo>
                    <a:pt x="95" y="413"/>
                  </a:lnTo>
                  <a:lnTo>
                    <a:pt x="92" y="410"/>
                  </a:lnTo>
                  <a:lnTo>
                    <a:pt x="92" y="405"/>
                  </a:lnTo>
                  <a:lnTo>
                    <a:pt x="90" y="403"/>
                  </a:lnTo>
                  <a:lnTo>
                    <a:pt x="87" y="398"/>
                  </a:lnTo>
                  <a:lnTo>
                    <a:pt x="85" y="393"/>
                  </a:lnTo>
                  <a:lnTo>
                    <a:pt x="82" y="390"/>
                  </a:lnTo>
                  <a:lnTo>
                    <a:pt x="80" y="385"/>
                  </a:lnTo>
                  <a:lnTo>
                    <a:pt x="77" y="383"/>
                  </a:lnTo>
                  <a:lnTo>
                    <a:pt x="77" y="380"/>
                  </a:lnTo>
                  <a:lnTo>
                    <a:pt x="77" y="378"/>
                  </a:lnTo>
                  <a:lnTo>
                    <a:pt x="75" y="376"/>
                  </a:lnTo>
                  <a:lnTo>
                    <a:pt x="75" y="373"/>
                  </a:lnTo>
                  <a:lnTo>
                    <a:pt x="75" y="368"/>
                  </a:lnTo>
                  <a:lnTo>
                    <a:pt x="75" y="366"/>
                  </a:lnTo>
                  <a:lnTo>
                    <a:pt x="72" y="363"/>
                  </a:lnTo>
                  <a:lnTo>
                    <a:pt x="72" y="361"/>
                  </a:lnTo>
                  <a:lnTo>
                    <a:pt x="72" y="358"/>
                  </a:lnTo>
                  <a:lnTo>
                    <a:pt x="72" y="353"/>
                  </a:lnTo>
                  <a:lnTo>
                    <a:pt x="75" y="348"/>
                  </a:lnTo>
                  <a:lnTo>
                    <a:pt x="77" y="343"/>
                  </a:lnTo>
                  <a:lnTo>
                    <a:pt x="77" y="341"/>
                  </a:lnTo>
                  <a:lnTo>
                    <a:pt x="77" y="338"/>
                  </a:lnTo>
                  <a:lnTo>
                    <a:pt x="80" y="333"/>
                  </a:lnTo>
                  <a:lnTo>
                    <a:pt x="80" y="331"/>
                  </a:lnTo>
                  <a:lnTo>
                    <a:pt x="82" y="326"/>
                  </a:lnTo>
                  <a:lnTo>
                    <a:pt x="85" y="323"/>
                  </a:lnTo>
                  <a:lnTo>
                    <a:pt x="85" y="318"/>
                  </a:lnTo>
                  <a:lnTo>
                    <a:pt x="87" y="313"/>
                  </a:lnTo>
                  <a:lnTo>
                    <a:pt x="90" y="311"/>
                  </a:lnTo>
                  <a:lnTo>
                    <a:pt x="90" y="306"/>
                  </a:lnTo>
                  <a:lnTo>
                    <a:pt x="92" y="301"/>
                  </a:lnTo>
                  <a:lnTo>
                    <a:pt x="95" y="298"/>
                  </a:lnTo>
                  <a:lnTo>
                    <a:pt x="95" y="293"/>
                  </a:lnTo>
                  <a:lnTo>
                    <a:pt x="97" y="291"/>
                  </a:lnTo>
                  <a:lnTo>
                    <a:pt x="100" y="286"/>
                  </a:lnTo>
                  <a:lnTo>
                    <a:pt x="102" y="283"/>
                  </a:lnTo>
                  <a:lnTo>
                    <a:pt x="102" y="278"/>
                  </a:lnTo>
                  <a:lnTo>
                    <a:pt x="105" y="273"/>
                  </a:lnTo>
                  <a:lnTo>
                    <a:pt x="105" y="271"/>
                  </a:lnTo>
                  <a:lnTo>
                    <a:pt x="107" y="268"/>
                  </a:lnTo>
                  <a:lnTo>
                    <a:pt x="107" y="263"/>
                  </a:lnTo>
                  <a:lnTo>
                    <a:pt x="110" y="261"/>
                  </a:lnTo>
                  <a:lnTo>
                    <a:pt x="110" y="259"/>
                  </a:lnTo>
                  <a:lnTo>
                    <a:pt x="112" y="256"/>
                  </a:lnTo>
                  <a:lnTo>
                    <a:pt x="114" y="251"/>
                  </a:lnTo>
                  <a:lnTo>
                    <a:pt x="117" y="249"/>
                  </a:lnTo>
                  <a:lnTo>
                    <a:pt x="117" y="246"/>
                  </a:lnTo>
                  <a:lnTo>
                    <a:pt x="117" y="244"/>
                  </a:lnTo>
                  <a:lnTo>
                    <a:pt x="117" y="244"/>
                  </a:lnTo>
                  <a:lnTo>
                    <a:pt x="112" y="246"/>
                  </a:lnTo>
                  <a:lnTo>
                    <a:pt x="110" y="246"/>
                  </a:lnTo>
                  <a:lnTo>
                    <a:pt x="105" y="249"/>
                  </a:lnTo>
                  <a:lnTo>
                    <a:pt x="100" y="249"/>
                  </a:lnTo>
                  <a:lnTo>
                    <a:pt x="97" y="251"/>
                  </a:lnTo>
                  <a:lnTo>
                    <a:pt x="92" y="251"/>
                  </a:lnTo>
                  <a:lnTo>
                    <a:pt x="90" y="251"/>
                  </a:lnTo>
                  <a:lnTo>
                    <a:pt x="87" y="254"/>
                  </a:lnTo>
                  <a:lnTo>
                    <a:pt x="82" y="254"/>
                  </a:lnTo>
                  <a:lnTo>
                    <a:pt x="80" y="254"/>
                  </a:lnTo>
                  <a:lnTo>
                    <a:pt x="75" y="256"/>
                  </a:lnTo>
                  <a:lnTo>
                    <a:pt x="72" y="256"/>
                  </a:lnTo>
                  <a:lnTo>
                    <a:pt x="67" y="259"/>
                  </a:lnTo>
                  <a:lnTo>
                    <a:pt x="65" y="259"/>
                  </a:lnTo>
                  <a:lnTo>
                    <a:pt x="60" y="259"/>
                  </a:lnTo>
                  <a:lnTo>
                    <a:pt x="57" y="259"/>
                  </a:lnTo>
                  <a:lnTo>
                    <a:pt x="55" y="259"/>
                  </a:lnTo>
                  <a:lnTo>
                    <a:pt x="52" y="259"/>
                  </a:lnTo>
                  <a:lnTo>
                    <a:pt x="50" y="259"/>
                  </a:lnTo>
                  <a:lnTo>
                    <a:pt x="45" y="259"/>
                  </a:lnTo>
                  <a:lnTo>
                    <a:pt x="42" y="259"/>
                  </a:lnTo>
                  <a:lnTo>
                    <a:pt x="40" y="256"/>
                  </a:lnTo>
                  <a:lnTo>
                    <a:pt x="42" y="254"/>
                  </a:lnTo>
                  <a:lnTo>
                    <a:pt x="42" y="249"/>
                  </a:lnTo>
                  <a:lnTo>
                    <a:pt x="45" y="244"/>
                  </a:lnTo>
                  <a:lnTo>
                    <a:pt x="47" y="241"/>
                  </a:lnTo>
                  <a:lnTo>
                    <a:pt x="47" y="236"/>
                  </a:lnTo>
                  <a:lnTo>
                    <a:pt x="50" y="234"/>
                  </a:lnTo>
                  <a:lnTo>
                    <a:pt x="52" y="231"/>
                  </a:lnTo>
                  <a:lnTo>
                    <a:pt x="55" y="226"/>
                  </a:lnTo>
                  <a:lnTo>
                    <a:pt x="55" y="224"/>
                  </a:lnTo>
                  <a:lnTo>
                    <a:pt x="57" y="219"/>
                  </a:lnTo>
                  <a:lnTo>
                    <a:pt x="60" y="216"/>
                  </a:lnTo>
                  <a:lnTo>
                    <a:pt x="62" y="211"/>
                  </a:lnTo>
                  <a:lnTo>
                    <a:pt x="65" y="206"/>
                  </a:lnTo>
                  <a:lnTo>
                    <a:pt x="67" y="204"/>
                  </a:lnTo>
                  <a:lnTo>
                    <a:pt x="70" y="199"/>
                  </a:lnTo>
                  <a:lnTo>
                    <a:pt x="72" y="194"/>
                  </a:lnTo>
                  <a:lnTo>
                    <a:pt x="75" y="191"/>
                  </a:lnTo>
                  <a:lnTo>
                    <a:pt x="77" y="186"/>
                  </a:lnTo>
                  <a:lnTo>
                    <a:pt x="82" y="184"/>
                  </a:lnTo>
                  <a:lnTo>
                    <a:pt x="85" y="179"/>
                  </a:lnTo>
                  <a:lnTo>
                    <a:pt x="87" y="174"/>
                  </a:lnTo>
                  <a:lnTo>
                    <a:pt x="90" y="171"/>
                  </a:lnTo>
                  <a:lnTo>
                    <a:pt x="95" y="169"/>
                  </a:lnTo>
                  <a:lnTo>
                    <a:pt x="97" y="164"/>
                  </a:lnTo>
                  <a:lnTo>
                    <a:pt x="100" y="161"/>
                  </a:lnTo>
                  <a:lnTo>
                    <a:pt x="105" y="159"/>
                  </a:lnTo>
                  <a:lnTo>
                    <a:pt x="107" y="156"/>
                  </a:lnTo>
                  <a:lnTo>
                    <a:pt x="112" y="154"/>
                  </a:lnTo>
                  <a:lnTo>
                    <a:pt x="114" y="151"/>
                  </a:lnTo>
                  <a:lnTo>
                    <a:pt x="119" y="149"/>
                  </a:lnTo>
                  <a:lnTo>
                    <a:pt x="122" y="149"/>
                  </a:lnTo>
                  <a:lnTo>
                    <a:pt x="127" y="146"/>
                  </a:lnTo>
                  <a:lnTo>
                    <a:pt x="129" y="146"/>
                  </a:lnTo>
                  <a:lnTo>
                    <a:pt x="132" y="144"/>
                  </a:lnTo>
                  <a:lnTo>
                    <a:pt x="137" y="144"/>
                  </a:lnTo>
                  <a:lnTo>
                    <a:pt x="139" y="142"/>
                  </a:lnTo>
                  <a:lnTo>
                    <a:pt x="142" y="142"/>
                  </a:lnTo>
                  <a:lnTo>
                    <a:pt x="144" y="142"/>
                  </a:lnTo>
                  <a:lnTo>
                    <a:pt x="149" y="142"/>
                  </a:lnTo>
                  <a:lnTo>
                    <a:pt x="152" y="142"/>
                  </a:lnTo>
                  <a:lnTo>
                    <a:pt x="159" y="142"/>
                  </a:lnTo>
                  <a:lnTo>
                    <a:pt x="162" y="142"/>
                  </a:lnTo>
                  <a:lnTo>
                    <a:pt x="167" y="142"/>
                  </a:lnTo>
                  <a:lnTo>
                    <a:pt x="169" y="142"/>
                  </a:lnTo>
                  <a:lnTo>
                    <a:pt x="174" y="144"/>
                  </a:lnTo>
                  <a:lnTo>
                    <a:pt x="174" y="144"/>
                  </a:lnTo>
                  <a:lnTo>
                    <a:pt x="179" y="146"/>
                  </a:lnTo>
                  <a:lnTo>
                    <a:pt x="182" y="146"/>
                  </a:lnTo>
                  <a:lnTo>
                    <a:pt x="182" y="149"/>
                  </a:lnTo>
                  <a:lnTo>
                    <a:pt x="182" y="146"/>
                  </a:lnTo>
                  <a:lnTo>
                    <a:pt x="179" y="146"/>
                  </a:lnTo>
                  <a:lnTo>
                    <a:pt x="174" y="144"/>
                  </a:lnTo>
                  <a:lnTo>
                    <a:pt x="172" y="142"/>
                  </a:lnTo>
                  <a:lnTo>
                    <a:pt x="167" y="139"/>
                  </a:lnTo>
                  <a:lnTo>
                    <a:pt x="164" y="137"/>
                  </a:lnTo>
                  <a:lnTo>
                    <a:pt x="162" y="137"/>
                  </a:lnTo>
                  <a:lnTo>
                    <a:pt x="159" y="134"/>
                  </a:lnTo>
                  <a:lnTo>
                    <a:pt x="157" y="132"/>
                  </a:lnTo>
                  <a:lnTo>
                    <a:pt x="152" y="129"/>
                  </a:lnTo>
                  <a:lnTo>
                    <a:pt x="149" y="127"/>
                  </a:lnTo>
                  <a:lnTo>
                    <a:pt x="147" y="124"/>
                  </a:lnTo>
                  <a:lnTo>
                    <a:pt x="144" y="122"/>
                  </a:lnTo>
                  <a:lnTo>
                    <a:pt x="139" y="119"/>
                  </a:lnTo>
                  <a:lnTo>
                    <a:pt x="137" y="117"/>
                  </a:lnTo>
                  <a:lnTo>
                    <a:pt x="134" y="114"/>
                  </a:lnTo>
                  <a:lnTo>
                    <a:pt x="127" y="109"/>
                  </a:lnTo>
                  <a:lnTo>
                    <a:pt x="124" y="104"/>
                  </a:lnTo>
                  <a:lnTo>
                    <a:pt x="119" y="102"/>
                  </a:lnTo>
                  <a:lnTo>
                    <a:pt x="117" y="97"/>
                  </a:lnTo>
                  <a:lnTo>
                    <a:pt x="117" y="94"/>
                  </a:lnTo>
                  <a:lnTo>
                    <a:pt x="117" y="92"/>
                  </a:lnTo>
                  <a:lnTo>
                    <a:pt x="119" y="89"/>
                  </a:lnTo>
                  <a:lnTo>
                    <a:pt x="122" y="87"/>
                  </a:lnTo>
                  <a:lnTo>
                    <a:pt x="124" y="84"/>
                  </a:lnTo>
                  <a:lnTo>
                    <a:pt x="127" y="84"/>
                  </a:lnTo>
                  <a:lnTo>
                    <a:pt x="129" y="82"/>
                  </a:lnTo>
                  <a:lnTo>
                    <a:pt x="132" y="82"/>
                  </a:lnTo>
                  <a:lnTo>
                    <a:pt x="134" y="79"/>
                  </a:lnTo>
                  <a:lnTo>
                    <a:pt x="137" y="79"/>
                  </a:lnTo>
                  <a:lnTo>
                    <a:pt x="142" y="77"/>
                  </a:lnTo>
                  <a:lnTo>
                    <a:pt x="144" y="77"/>
                  </a:lnTo>
                  <a:lnTo>
                    <a:pt x="147" y="74"/>
                  </a:lnTo>
                  <a:lnTo>
                    <a:pt x="152" y="72"/>
                  </a:lnTo>
                  <a:lnTo>
                    <a:pt x="157" y="72"/>
                  </a:lnTo>
                  <a:lnTo>
                    <a:pt x="159" y="69"/>
                  </a:lnTo>
                  <a:lnTo>
                    <a:pt x="164" y="69"/>
                  </a:lnTo>
                  <a:lnTo>
                    <a:pt x="167" y="67"/>
                  </a:lnTo>
                  <a:lnTo>
                    <a:pt x="172" y="67"/>
                  </a:lnTo>
                  <a:lnTo>
                    <a:pt x="177" y="64"/>
                  </a:lnTo>
                  <a:lnTo>
                    <a:pt x="179" y="64"/>
                  </a:lnTo>
                  <a:lnTo>
                    <a:pt x="184" y="62"/>
                  </a:lnTo>
                  <a:lnTo>
                    <a:pt x="189" y="62"/>
                  </a:lnTo>
                  <a:lnTo>
                    <a:pt x="192" y="62"/>
                  </a:lnTo>
                  <a:lnTo>
                    <a:pt x="197" y="59"/>
                  </a:lnTo>
                  <a:lnTo>
                    <a:pt x="202" y="59"/>
                  </a:lnTo>
                  <a:lnTo>
                    <a:pt x="204" y="57"/>
                  </a:lnTo>
                  <a:lnTo>
                    <a:pt x="209" y="57"/>
                  </a:lnTo>
                  <a:lnTo>
                    <a:pt x="211" y="57"/>
                  </a:lnTo>
                  <a:lnTo>
                    <a:pt x="216" y="57"/>
                  </a:lnTo>
                  <a:lnTo>
                    <a:pt x="219" y="57"/>
                  </a:lnTo>
                  <a:lnTo>
                    <a:pt x="224" y="57"/>
                  </a:lnTo>
                  <a:lnTo>
                    <a:pt x="226" y="57"/>
                  </a:lnTo>
                  <a:lnTo>
                    <a:pt x="231" y="57"/>
                  </a:lnTo>
                  <a:lnTo>
                    <a:pt x="234" y="57"/>
                  </a:lnTo>
                  <a:lnTo>
                    <a:pt x="236" y="59"/>
                  </a:lnTo>
                  <a:lnTo>
                    <a:pt x="241" y="59"/>
                  </a:lnTo>
                  <a:lnTo>
                    <a:pt x="244" y="59"/>
                  </a:lnTo>
                  <a:lnTo>
                    <a:pt x="249" y="59"/>
                  </a:lnTo>
                  <a:lnTo>
                    <a:pt x="251" y="62"/>
                  </a:lnTo>
                  <a:lnTo>
                    <a:pt x="254" y="62"/>
                  </a:lnTo>
                  <a:lnTo>
                    <a:pt x="259" y="62"/>
                  </a:lnTo>
                  <a:lnTo>
                    <a:pt x="261" y="64"/>
                  </a:lnTo>
                  <a:lnTo>
                    <a:pt x="264" y="64"/>
                  </a:lnTo>
                  <a:lnTo>
                    <a:pt x="269" y="67"/>
                  </a:lnTo>
                  <a:lnTo>
                    <a:pt x="271" y="67"/>
                  </a:lnTo>
                  <a:lnTo>
                    <a:pt x="274" y="69"/>
                  </a:lnTo>
                  <a:lnTo>
                    <a:pt x="279" y="69"/>
                  </a:lnTo>
                  <a:lnTo>
                    <a:pt x="284" y="72"/>
                  </a:lnTo>
                  <a:lnTo>
                    <a:pt x="289" y="74"/>
                  </a:lnTo>
                  <a:lnTo>
                    <a:pt x="294" y="77"/>
                  </a:lnTo>
                  <a:lnTo>
                    <a:pt x="296" y="79"/>
                  </a:lnTo>
                  <a:lnTo>
                    <a:pt x="299" y="79"/>
                  </a:lnTo>
                  <a:lnTo>
                    <a:pt x="301" y="82"/>
                  </a:lnTo>
                  <a:lnTo>
                    <a:pt x="303" y="82"/>
                  </a:lnTo>
                  <a:lnTo>
                    <a:pt x="303" y="84"/>
                  </a:lnTo>
                  <a:lnTo>
                    <a:pt x="303" y="82"/>
                  </a:lnTo>
                  <a:lnTo>
                    <a:pt x="303" y="82"/>
                  </a:lnTo>
                  <a:lnTo>
                    <a:pt x="301" y="79"/>
                  </a:lnTo>
                  <a:lnTo>
                    <a:pt x="296" y="77"/>
                  </a:lnTo>
                  <a:lnTo>
                    <a:pt x="294" y="72"/>
                  </a:lnTo>
                  <a:lnTo>
                    <a:pt x="291" y="69"/>
                  </a:lnTo>
                  <a:lnTo>
                    <a:pt x="286" y="67"/>
                  </a:lnTo>
                  <a:lnTo>
                    <a:pt x="284" y="62"/>
                  </a:lnTo>
                  <a:lnTo>
                    <a:pt x="279" y="59"/>
                  </a:lnTo>
                  <a:lnTo>
                    <a:pt x="276" y="54"/>
                  </a:lnTo>
                  <a:lnTo>
                    <a:pt x="271" y="49"/>
                  </a:lnTo>
                  <a:lnTo>
                    <a:pt x="271" y="47"/>
                  </a:lnTo>
                  <a:lnTo>
                    <a:pt x="269" y="42"/>
                  </a:lnTo>
                  <a:lnTo>
                    <a:pt x="269" y="39"/>
                  </a:lnTo>
                  <a:lnTo>
                    <a:pt x="269" y="37"/>
                  </a:lnTo>
                  <a:lnTo>
                    <a:pt x="271" y="37"/>
                  </a:lnTo>
                  <a:lnTo>
                    <a:pt x="274" y="34"/>
                  </a:lnTo>
                  <a:lnTo>
                    <a:pt x="276" y="34"/>
                  </a:lnTo>
                  <a:lnTo>
                    <a:pt x="281" y="32"/>
                  </a:lnTo>
                  <a:lnTo>
                    <a:pt x="286" y="32"/>
                  </a:lnTo>
                  <a:lnTo>
                    <a:pt x="289" y="32"/>
                  </a:lnTo>
                  <a:lnTo>
                    <a:pt x="291" y="29"/>
                  </a:lnTo>
                  <a:lnTo>
                    <a:pt x="294" y="29"/>
                  </a:lnTo>
                  <a:lnTo>
                    <a:pt x="296" y="29"/>
                  </a:lnTo>
                  <a:lnTo>
                    <a:pt x="301" y="29"/>
                  </a:lnTo>
                  <a:lnTo>
                    <a:pt x="303" y="29"/>
                  </a:lnTo>
                  <a:lnTo>
                    <a:pt x="306" y="29"/>
                  </a:lnTo>
                  <a:lnTo>
                    <a:pt x="311" y="29"/>
                  </a:lnTo>
                  <a:lnTo>
                    <a:pt x="313" y="29"/>
                  </a:lnTo>
                  <a:lnTo>
                    <a:pt x="316" y="27"/>
                  </a:lnTo>
                  <a:lnTo>
                    <a:pt x="318" y="27"/>
                  </a:lnTo>
                  <a:lnTo>
                    <a:pt x="323" y="27"/>
                  </a:lnTo>
                  <a:lnTo>
                    <a:pt x="326" y="27"/>
                  </a:lnTo>
                  <a:lnTo>
                    <a:pt x="328" y="27"/>
                  </a:lnTo>
                  <a:lnTo>
                    <a:pt x="331" y="27"/>
                  </a:lnTo>
                  <a:lnTo>
                    <a:pt x="333" y="29"/>
                  </a:lnTo>
                  <a:lnTo>
                    <a:pt x="341" y="29"/>
                  </a:lnTo>
                  <a:lnTo>
                    <a:pt x="346" y="29"/>
                  </a:lnTo>
                  <a:lnTo>
                    <a:pt x="348" y="32"/>
                  </a:lnTo>
                  <a:lnTo>
                    <a:pt x="353" y="34"/>
                  </a:lnTo>
                  <a:lnTo>
                    <a:pt x="358" y="34"/>
                  </a:lnTo>
                  <a:lnTo>
                    <a:pt x="361" y="37"/>
                  </a:lnTo>
                  <a:lnTo>
                    <a:pt x="363" y="39"/>
                  </a:lnTo>
                  <a:lnTo>
                    <a:pt x="368" y="39"/>
                  </a:lnTo>
                  <a:lnTo>
                    <a:pt x="371" y="42"/>
                  </a:lnTo>
                  <a:lnTo>
                    <a:pt x="373" y="44"/>
                  </a:lnTo>
                  <a:lnTo>
                    <a:pt x="376" y="47"/>
                  </a:lnTo>
                  <a:lnTo>
                    <a:pt x="381" y="49"/>
                  </a:lnTo>
                  <a:lnTo>
                    <a:pt x="383" y="52"/>
                  </a:lnTo>
                  <a:lnTo>
                    <a:pt x="388" y="57"/>
                  </a:lnTo>
                  <a:lnTo>
                    <a:pt x="391" y="59"/>
                  </a:lnTo>
                  <a:lnTo>
                    <a:pt x="391" y="59"/>
                  </a:lnTo>
                  <a:lnTo>
                    <a:pt x="415" y="54"/>
                  </a:lnTo>
                  <a:lnTo>
                    <a:pt x="415" y="54"/>
                  </a:lnTo>
                  <a:lnTo>
                    <a:pt x="413" y="52"/>
                  </a:lnTo>
                  <a:lnTo>
                    <a:pt x="410" y="49"/>
                  </a:lnTo>
                  <a:lnTo>
                    <a:pt x="405" y="47"/>
                  </a:lnTo>
                  <a:lnTo>
                    <a:pt x="403" y="44"/>
                  </a:lnTo>
                  <a:lnTo>
                    <a:pt x="400" y="44"/>
                  </a:lnTo>
                  <a:lnTo>
                    <a:pt x="398" y="42"/>
                  </a:lnTo>
                  <a:lnTo>
                    <a:pt x="395" y="39"/>
                  </a:lnTo>
                  <a:lnTo>
                    <a:pt x="393" y="37"/>
                  </a:lnTo>
                  <a:lnTo>
                    <a:pt x="391" y="37"/>
                  </a:lnTo>
                  <a:lnTo>
                    <a:pt x="388" y="32"/>
                  </a:lnTo>
                  <a:lnTo>
                    <a:pt x="386" y="32"/>
                  </a:lnTo>
                  <a:lnTo>
                    <a:pt x="381" y="29"/>
                  </a:lnTo>
                  <a:lnTo>
                    <a:pt x="378" y="27"/>
                  </a:lnTo>
                  <a:lnTo>
                    <a:pt x="373" y="24"/>
                  </a:lnTo>
                  <a:lnTo>
                    <a:pt x="371" y="22"/>
                  </a:lnTo>
                  <a:lnTo>
                    <a:pt x="368" y="20"/>
                  </a:lnTo>
                  <a:lnTo>
                    <a:pt x="363" y="17"/>
                  </a:lnTo>
                  <a:lnTo>
                    <a:pt x="361" y="15"/>
                  </a:lnTo>
                  <a:lnTo>
                    <a:pt x="358" y="15"/>
                  </a:lnTo>
                  <a:lnTo>
                    <a:pt x="353" y="12"/>
                  </a:lnTo>
                  <a:lnTo>
                    <a:pt x="351" y="10"/>
                  </a:lnTo>
                  <a:lnTo>
                    <a:pt x="348" y="7"/>
                  </a:lnTo>
                  <a:lnTo>
                    <a:pt x="346" y="7"/>
                  </a:lnTo>
                  <a:lnTo>
                    <a:pt x="341" y="5"/>
                  </a:lnTo>
                  <a:lnTo>
                    <a:pt x="336" y="2"/>
                  </a:lnTo>
                  <a:lnTo>
                    <a:pt x="331" y="2"/>
                  </a:lnTo>
                  <a:lnTo>
                    <a:pt x="328" y="0"/>
                  </a:lnTo>
                  <a:lnTo>
                    <a:pt x="323" y="0"/>
                  </a:lnTo>
                  <a:lnTo>
                    <a:pt x="321" y="0"/>
                  </a:lnTo>
                  <a:lnTo>
                    <a:pt x="316" y="0"/>
                  </a:lnTo>
                  <a:lnTo>
                    <a:pt x="311" y="0"/>
                  </a:lnTo>
                  <a:lnTo>
                    <a:pt x="306" y="0"/>
                  </a:lnTo>
                  <a:lnTo>
                    <a:pt x="303" y="0"/>
                  </a:lnTo>
                  <a:lnTo>
                    <a:pt x="299" y="0"/>
                  </a:lnTo>
                  <a:lnTo>
                    <a:pt x="294" y="0"/>
                  </a:lnTo>
                  <a:lnTo>
                    <a:pt x="289" y="0"/>
                  </a:lnTo>
                  <a:lnTo>
                    <a:pt x="284" y="2"/>
                  </a:lnTo>
                  <a:lnTo>
                    <a:pt x="281" y="2"/>
                  </a:lnTo>
                  <a:lnTo>
                    <a:pt x="279" y="2"/>
                  </a:lnTo>
                  <a:lnTo>
                    <a:pt x="276" y="2"/>
                  </a:lnTo>
                  <a:lnTo>
                    <a:pt x="274" y="2"/>
                  </a:lnTo>
                  <a:lnTo>
                    <a:pt x="269" y="2"/>
                  </a:lnTo>
                  <a:lnTo>
                    <a:pt x="266" y="2"/>
                  </a:lnTo>
                  <a:lnTo>
                    <a:pt x="264" y="2"/>
                  </a:lnTo>
                  <a:lnTo>
                    <a:pt x="261" y="2"/>
                  </a:lnTo>
                  <a:lnTo>
                    <a:pt x="256" y="2"/>
                  </a:lnTo>
                  <a:lnTo>
                    <a:pt x="254" y="2"/>
                  </a:lnTo>
                  <a:lnTo>
                    <a:pt x="251" y="2"/>
                  </a:lnTo>
                  <a:lnTo>
                    <a:pt x="249" y="2"/>
                  </a:lnTo>
                  <a:lnTo>
                    <a:pt x="241" y="2"/>
                  </a:lnTo>
                  <a:lnTo>
                    <a:pt x="236" y="5"/>
                  </a:lnTo>
                  <a:lnTo>
                    <a:pt x="231" y="5"/>
                  </a:lnTo>
                  <a:lnTo>
                    <a:pt x="226" y="5"/>
                  </a:lnTo>
                  <a:lnTo>
                    <a:pt x="224" y="7"/>
                  </a:lnTo>
                  <a:lnTo>
                    <a:pt x="219" y="7"/>
                  </a:lnTo>
                  <a:lnTo>
                    <a:pt x="216" y="10"/>
                  </a:lnTo>
                  <a:lnTo>
                    <a:pt x="214" y="10"/>
                  </a:lnTo>
                  <a:lnTo>
                    <a:pt x="211" y="12"/>
                  </a:lnTo>
                  <a:lnTo>
                    <a:pt x="211" y="15"/>
                  </a:lnTo>
                  <a:lnTo>
                    <a:pt x="209" y="20"/>
                  </a:lnTo>
                  <a:lnTo>
                    <a:pt x="211" y="22"/>
                  </a:lnTo>
                  <a:lnTo>
                    <a:pt x="214" y="27"/>
                  </a:lnTo>
                  <a:lnTo>
                    <a:pt x="214" y="29"/>
                  </a:lnTo>
                  <a:lnTo>
                    <a:pt x="216" y="29"/>
                  </a:lnTo>
                  <a:lnTo>
                    <a:pt x="219" y="32"/>
                  </a:lnTo>
                  <a:lnTo>
                    <a:pt x="219" y="32"/>
                  </a:lnTo>
                  <a:lnTo>
                    <a:pt x="219" y="34"/>
                  </a:lnTo>
                  <a:lnTo>
                    <a:pt x="216" y="34"/>
                  </a:lnTo>
                  <a:lnTo>
                    <a:pt x="214" y="34"/>
                  </a:lnTo>
                  <a:lnTo>
                    <a:pt x="211" y="34"/>
                  </a:lnTo>
                  <a:lnTo>
                    <a:pt x="209" y="34"/>
                  </a:lnTo>
                  <a:lnTo>
                    <a:pt x="206" y="34"/>
                  </a:lnTo>
                  <a:lnTo>
                    <a:pt x="204" y="34"/>
                  </a:lnTo>
                  <a:lnTo>
                    <a:pt x="202" y="34"/>
                  </a:lnTo>
                  <a:lnTo>
                    <a:pt x="197" y="34"/>
                  </a:lnTo>
                  <a:lnTo>
                    <a:pt x="194" y="37"/>
                  </a:lnTo>
                  <a:lnTo>
                    <a:pt x="189" y="37"/>
                  </a:lnTo>
                  <a:lnTo>
                    <a:pt x="184" y="37"/>
                  </a:lnTo>
                  <a:lnTo>
                    <a:pt x="182" y="37"/>
                  </a:lnTo>
                  <a:lnTo>
                    <a:pt x="177" y="39"/>
                  </a:lnTo>
                  <a:lnTo>
                    <a:pt x="172" y="39"/>
                  </a:lnTo>
                  <a:lnTo>
                    <a:pt x="167" y="39"/>
                  </a:lnTo>
                  <a:lnTo>
                    <a:pt x="162" y="42"/>
                  </a:lnTo>
                  <a:lnTo>
                    <a:pt x="157" y="42"/>
                  </a:lnTo>
                  <a:lnTo>
                    <a:pt x="152" y="42"/>
                  </a:lnTo>
                  <a:lnTo>
                    <a:pt x="147" y="44"/>
                  </a:lnTo>
                  <a:lnTo>
                    <a:pt x="144" y="44"/>
                  </a:lnTo>
                  <a:lnTo>
                    <a:pt x="139" y="47"/>
                  </a:lnTo>
                  <a:lnTo>
                    <a:pt x="134" y="47"/>
                  </a:lnTo>
                  <a:lnTo>
                    <a:pt x="129" y="49"/>
                  </a:lnTo>
                  <a:lnTo>
                    <a:pt x="124" y="49"/>
                  </a:lnTo>
                  <a:lnTo>
                    <a:pt x="119" y="52"/>
                  </a:lnTo>
                  <a:lnTo>
                    <a:pt x="117" y="52"/>
                  </a:lnTo>
                  <a:lnTo>
                    <a:pt x="112" y="54"/>
                  </a:lnTo>
                  <a:lnTo>
                    <a:pt x="110" y="57"/>
                  </a:lnTo>
                  <a:lnTo>
                    <a:pt x="107" y="57"/>
                  </a:lnTo>
                  <a:lnTo>
                    <a:pt x="105" y="59"/>
                  </a:lnTo>
                  <a:lnTo>
                    <a:pt x="100" y="62"/>
                  </a:lnTo>
                  <a:lnTo>
                    <a:pt x="95" y="64"/>
                  </a:lnTo>
                  <a:lnTo>
                    <a:pt x="90" y="67"/>
                  </a:lnTo>
                  <a:lnTo>
                    <a:pt x="85" y="69"/>
                  </a:lnTo>
                  <a:lnTo>
                    <a:pt x="80" y="72"/>
                  </a:lnTo>
                  <a:lnTo>
                    <a:pt x="77" y="74"/>
                  </a:lnTo>
                  <a:lnTo>
                    <a:pt x="75" y="77"/>
                  </a:lnTo>
                  <a:lnTo>
                    <a:pt x="72" y="79"/>
                  </a:lnTo>
                  <a:lnTo>
                    <a:pt x="67" y="84"/>
                  </a:lnTo>
                  <a:lnTo>
                    <a:pt x="65" y="89"/>
                  </a:lnTo>
                  <a:lnTo>
                    <a:pt x="65" y="94"/>
                  </a:lnTo>
                  <a:lnTo>
                    <a:pt x="67" y="99"/>
                  </a:lnTo>
                  <a:lnTo>
                    <a:pt x="72" y="104"/>
                  </a:lnTo>
                  <a:lnTo>
                    <a:pt x="77" y="109"/>
                  </a:lnTo>
                  <a:lnTo>
                    <a:pt x="82" y="114"/>
                  </a:lnTo>
                  <a:lnTo>
                    <a:pt x="90" y="119"/>
                  </a:lnTo>
                  <a:lnTo>
                    <a:pt x="92" y="122"/>
                  </a:lnTo>
                  <a:lnTo>
                    <a:pt x="97" y="124"/>
                  </a:lnTo>
                  <a:lnTo>
                    <a:pt x="100" y="127"/>
                  </a:lnTo>
                  <a:lnTo>
                    <a:pt x="102" y="127"/>
                  </a:lnTo>
                  <a:lnTo>
                    <a:pt x="100" y="129"/>
                  </a:lnTo>
                  <a:lnTo>
                    <a:pt x="97" y="132"/>
                  </a:lnTo>
                  <a:lnTo>
                    <a:pt x="95" y="134"/>
                  </a:lnTo>
                  <a:lnTo>
                    <a:pt x="92" y="137"/>
                  </a:lnTo>
                  <a:lnTo>
                    <a:pt x="90" y="139"/>
                  </a:lnTo>
                  <a:lnTo>
                    <a:pt x="87" y="142"/>
                  </a:lnTo>
                  <a:lnTo>
                    <a:pt x="82" y="146"/>
                  </a:lnTo>
                  <a:lnTo>
                    <a:pt x="77" y="149"/>
                  </a:lnTo>
                  <a:lnTo>
                    <a:pt x="75" y="151"/>
                  </a:lnTo>
                  <a:lnTo>
                    <a:pt x="70" y="156"/>
                  </a:lnTo>
                  <a:lnTo>
                    <a:pt x="67" y="161"/>
                  </a:lnTo>
                  <a:lnTo>
                    <a:pt x="62" y="164"/>
                  </a:lnTo>
                  <a:lnTo>
                    <a:pt x="60" y="169"/>
                  </a:lnTo>
                  <a:lnTo>
                    <a:pt x="55" y="171"/>
                  </a:lnTo>
                  <a:lnTo>
                    <a:pt x="52" y="174"/>
                  </a:lnTo>
                  <a:lnTo>
                    <a:pt x="50" y="176"/>
                  </a:lnTo>
                  <a:lnTo>
                    <a:pt x="47" y="179"/>
                  </a:lnTo>
                  <a:lnTo>
                    <a:pt x="45" y="181"/>
                  </a:lnTo>
                  <a:lnTo>
                    <a:pt x="42" y="184"/>
                  </a:lnTo>
                  <a:lnTo>
                    <a:pt x="40" y="189"/>
                  </a:lnTo>
                  <a:lnTo>
                    <a:pt x="37" y="191"/>
                  </a:lnTo>
                  <a:lnTo>
                    <a:pt x="35" y="196"/>
                  </a:lnTo>
                  <a:lnTo>
                    <a:pt x="32" y="201"/>
                  </a:lnTo>
                  <a:lnTo>
                    <a:pt x="30" y="204"/>
                  </a:lnTo>
                  <a:lnTo>
                    <a:pt x="27" y="209"/>
                  </a:lnTo>
                  <a:lnTo>
                    <a:pt x="25" y="214"/>
                  </a:lnTo>
                  <a:lnTo>
                    <a:pt x="20" y="219"/>
                  </a:lnTo>
                  <a:lnTo>
                    <a:pt x="17" y="224"/>
                  </a:lnTo>
                  <a:lnTo>
                    <a:pt x="15" y="229"/>
                  </a:lnTo>
                  <a:lnTo>
                    <a:pt x="15" y="231"/>
                  </a:lnTo>
                  <a:lnTo>
                    <a:pt x="13" y="236"/>
                  </a:lnTo>
                  <a:lnTo>
                    <a:pt x="10" y="241"/>
                  </a:lnTo>
                  <a:lnTo>
                    <a:pt x="8" y="244"/>
                  </a:lnTo>
                  <a:lnTo>
                    <a:pt x="8" y="249"/>
                  </a:lnTo>
                  <a:lnTo>
                    <a:pt x="5" y="254"/>
                  </a:lnTo>
                  <a:lnTo>
                    <a:pt x="3" y="259"/>
                  </a:lnTo>
                  <a:lnTo>
                    <a:pt x="3" y="261"/>
                  </a:lnTo>
                  <a:lnTo>
                    <a:pt x="3" y="266"/>
                  </a:lnTo>
                  <a:lnTo>
                    <a:pt x="0" y="268"/>
                  </a:lnTo>
                  <a:lnTo>
                    <a:pt x="0" y="271"/>
                  </a:lnTo>
                  <a:lnTo>
                    <a:pt x="0" y="273"/>
                  </a:lnTo>
                  <a:lnTo>
                    <a:pt x="3" y="276"/>
                  </a:lnTo>
                  <a:lnTo>
                    <a:pt x="3" y="281"/>
                  </a:lnTo>
                  <a:lnTo>
                    <a:pt x="5" y="283"/>
                  </a:lnTo>
                  <a:lnTo>
                    <a:pt x="10" y="283"/>
                  </a:lnTo>
                  <a:lnTo>
                    <a:pt x="15" y="286"/>
                  </a:lnTo>
                  <a:lnTo>
                    <a:pt x="17" y="286"/>
                  </a:lnTo>
                  <a:lnTo>
                    <a:pt x="22" y="286"/>
                  </a:lnTo>
                  <a:lnTo>
                    <a:pt x="27" y="283"/>
                  </a:lnTo>
                  <a:lnTo>
                    <a:pt x="32" y="283"/>
                  </a:lnTo>
                  <a:lnTo>
                    <a:pt x="37" y="283"/>
                  </a:lnTo>
                  <a:lnTo>
                    <a:pt x="42" y="283"/>
                  </a:lnTo>
                  <a:lnTo>
                    <a:pt x="47" y="281"/>
                  </a:lnTo>
                  <a:lnTo>
                    <a:pt x="52" y="281"/>
                  </a:lnTo>
                  <a:lnTo>
                    <a:pt x="55" y="278"/>
                  </a:lnTo>
                  <a:lnTo>
                    <a:pt x="60" y="278"/>
                  </a:lnTo>
                  <a:lnTo>
                    <a:pt x="62" y="276"/>
                  </a:lnTo>
                  <a:lnTo>
                    <a:pt x="65" y="276"/>
                  </a:lnTo>
                  <a:lnTo>
                    <a:pt x="65" y="276"/>
                  </a:lnTo>
                  <a:lnTo>
                    <a:pt x="65" y="276"/>
                  </a:lnTo>
                  <a:lnTo>
                    <a:pt x="65" y="276"/>
                  </a:lnTo>
                  <a:lnTo>
                    <a:pt x="65" y="278"/>
                  </a:lnTo>
                  <a:lnTo>
                    <a:pt x="62" y="278"/>
                  </a:lnTo>
                  <a:lnTo>
                    <a:pt x="62" y="281"/>
                  </a:lnTo>
                  <a:lnTo>
                    <a:pt x="60" y="286"/>
                  </a:lnTo>
                  <a:lnTo>
                    <a:pt x="57" y="288"/>
                  </a:lnTo>
                  <a:lnTo>
                    <a:pt x="55" y="293"/>
                  </a:lnTo>
                  <a:lnTo>
                    <a:pt x="55" y="298"/>
                  </a:lnTo>
                  <a:lnTo>
                    <a:pt x="50" y="303"/>
                  </a:lnTo>
                  <a:lnTo>
                    <a:pt x="50" y="308"/>
                  </a:lnTo>
                  <a:lnTo>
                    <a:pt x="47" y="311"/>
                  </a:lnTo>
                  <a:lnTo>
                    <a:pt x="47" y="313"/>
                  </a:lnTo>
                  <a:lnTo>
                    <a:pt x="45" y="316"/>
                  </a:lnTo>
                  <a:lnTo>
                    <a:pt x="45" y="321"/>
                  </a:lnTo>
                  <a:lnTo>
                    <a:pt x="42" y="326"/>
                  </a:lnTo>
                  <a:lnTo>
                    <a:pt x="42" y="331"/>
                  </a:lnTo>
                  <a:lnTo>
                    <a:pt x="42" y="336"/>
                  </a:lnTo>
                  <a:lnTo>
                    <a:pt x="42" y="341"/>
                  </a:lnTo>
                  <a:lnTo>
                    <a:pt x="42" y="346"/>
                  </a:lnTo>
                  <a:lnTo>
                    <a:pt x="42" y="351"/>
                  </a:lnTo>
                  <a:lnTo>
                    <a:pt x="45" y="356"/>
                  </a:lnTo>
                  <a:lnTo>
                    <a:pt x="47" y="361"/>
                  </a:lnTo>
                  <a:lnTo>
                    <a:pt x="47" y="368"/>
                  </a:lnTo>
                  <a:lnTo>
                    <a:pt x="50" y="373"/>
                  </a:lnTo>
                  <a:lnTo>
                    <a:pt x="52" y="378"/>
                  </a:lnTo>
                  <a:lnTo>
                    <a:pt x="57" y="383"/>
                  </a:lnTo>
                  <a:lnTo>
                    <a:pt x="60" y="388"/>
                  </a:lnTo>
                  <a:lnTo>
                    <a:pt x="62" y="393"/>
                  </a:lnTo>
                  <a:lnTo>
                    <a:pt x="65" y="395"/>
                  </a:lnTo>
                  <a:lnTo>
                    <a:pt x="67" y="400"/>
                  </a:lnTo>
                  <a:lnTo>
                    <a:pt x="67" y="403"/>
                  </a:lnTo>
                  <a:lnTo>
                    <a:pt x="70" y="403"/>
                  </a:lnTo>
                  <a:lnTo>
                    <a:pt x="70" y="405"/>
                  </a:lnTo>
                  <a:lnTo>
                    <a:pt x="70" y="405"/>
                  </a:lnTo>
                  <a:lnTo>
                    <a:pt x="97" y="413"/>
                  </a:lnTo>
                  <a:lnTo>
                    <a:pt x="97" y="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3768" name="Freeform 40">
              <a:extLst>
                <a:ext uri="{FF2B5EF4-FFF2-40B4-BE49-F238E27FC236}">
                  <a16:creationId xmlns:a16="http://schemas.microsoft.com/office/drawing/2014/main" id="{EAAAA14E-0305-48B0-A673-C14EEE4011CC}"/>
                </a:ext>
              </a:extLst>
            </p:cNvPr>
            <p:cNvSpPr>
              <a:spLocks/>
            </p:cNvSpPr>
            <p:nvPr/>
          </p:nvSpPr>
          <p:spPr bwMode="auto">
            <a:xfrm>
              <a:off x="4366" y="1250"/>
              <a:ext cx="544" cy="179"/>
            </a:xfrm>
            <a:custGeom>
              <a:avLst/>
              <a:gdLst>
                <a:gd name="T0" fmla="*/ 9 w 544"/>
                <a:gd name="T1" fmla="*/ 129 h 179"/>
                <a:gd name="T2" fmla="*/ 24 w 544"/>
                <a:gd name="T3" fmla="*/ 97 h 179"/>
                <a:gd name="T4" fmla="*/ 47 w 544"/>
                <a:gd name="T5" fmla="*/ 64 h 179"/>
                <a:gd name="T6" fmla="*/ 72 w 544"/>
                <a:gd name="T7" fmla="*/ 44 h 179"/>
                <a:gd name="T8" fmla="*/ 109 w 544"/>
                <a:gd name="T9" fmla="*/ 24 h 179"/>
                <a:gd name="T10" fmla="*/ 144 w 544"/>
                <a:gd name="T11" fmla="*/ 10 h 179"/>
                <a:gd name="T12" fmla="*/ 179 w 544"/>
                <a:gd name="T13" fmla="*/ 0 h 179"/>
                <a:gd name="T14" fmla="*/ 181 w 544"/>
                <a:gd name="T15" fmla="*/ 22 h 179"/>
                <a:gd name="T16" fmla="*/ 159 w 544"/>
                <a:gd name="T17" fmla="*/ 62 h 179"/>
                <a:gd name="T18" fmla="*/ 151 w 544"/>
                <a:gd name="T19" fmla="*/ 97 h 179"/>
                <a:gd name="T20" fmla="*/ 154 w 544"/>
                <a:gd name="T21" fmla="*/ 122 h 179"/>
                <a:gd name="T22" fmla="*/ 179 w 544"/>
                <a:gd name="T23" fmla="*/ 102 h 179"/>
                <a:gd name="T24" fmla="*/ 213 w 544"/>
                <a:gd name="T25" fmla="*/ 79 h 179"/>
                <a:gd name="T26" fmla="*/ 251 w 544"/>
                <a:gd name="T27" fmla="*/ 59 h 179"/>
                <a:gd name="T28" fmla="*/ 281 w 544"/>
                <a:gd name="T29" fmla="*/ 52 h 179"/>
                <a:gd name="T30" fmla="*/ 305 w 544"/>
                <a:gd name="T31" fmla="*/ 49 h 179"/>
                <a:gd name="T32" fmla="*/ 333 w 544"/>
                <a:gd name="T33" fmla="*/ 49 h 179"/>
                <a:gd name="T34" fmla="*/ 358 w 544"/>
                <a:gd name="T35" fmla="*/ 52 h 179"/>
                <a:gd name="T36" fmla="*/ 390 w 544"/>
                <a:gd name="T37" fmla="*/ 59 h 179"/>
                <a:gd name="T38" fmla="*/ 385 w 544"/>
                <a:gd name="T39" fmla="*/ 79 h 179"/>
                <a:gd name="T40" fmla="*/ 355 w 544"/>
                <a:gd name="T41" fmla="*/ 107 h 179"/>
                <a:gd name="T42" fmla="*/ 333 w 544"/>
                <a:gd name="T43" fmla="*/ 127 h 179"/>
                <a:gd name="T44" fmla="*/ 358 w 544"/>
                <a:gd name="T45" fmla="*/ 127 h 179"/>
                <a:gd name="T46" fmla="*/ 390 w 544"/>
                <a:gd name="T47" fmla="*/ 127 h 179"/>
                <a:gd name="T48" fmla="*/ 425 w 544"/>
                <a:gd name="T49" fmla="*/ 127 h 179"/>
                <a:gd name="T50" fmla="*/ 455 w 544"/>
                <a:gd name="T51" fmla="*/ 129 h 179"/>
                <a:gd name="T52" fmla="*/ 489 w 544"/>
                <a:gd name="T53" fmla="*/ 137 h 179"/>
                <a:gd name="T54" fmla="*/ 522 w 544"/>
                <a:gd name="T55" fmla="*/ 146 h 179"/>
                <a:gd name="T56" fmla="*/ 507 w 544"/>
                <a:gd name="T57" fmla="*/ 166 h 179"/>
                <a:gd name="T58" fmla="*/ 477 w 544"/>
                <a:gd name="T59" fmla="*/ 159 h 179"/>
                <a:gd name="T60" fmla="*/ 452 w 544"/>
                <a:gd name="T61" fmla="*/ 151 h 179"/>
                <a:gd name="T62" fmla="*/ 425 w 544"/>
                <a:gd name="T63" fmla="*/ 146 h 179"/>
                <a:gd name="T64" fmla="*/ 392 w 544"/>
                <a:gd name="T65" fmla="*/ 149 h 179"/>
                <a:gd name="T66" fmla="*/ 368 w 544"/>
                <a:gd name="T67" fmla="*/ 154 h 179"/>
                <a:gd name="T68" fmla="*/ 340 w 544"/>
                <a:gd name="T69" fmla="*/ 156 h 179"/>
                <a:gd name="T70" fmla="*/ 313 w 544"/>
                <a:gd name="T71" fmla="*/ 161 h 179"/>
                <a:gd name="T72" fmla="*/ 283 w 544"/>
                <a:gd name="T73" fmla="*/ 164 h 179"/>
                <a:gd name="T74" fmla="*/ 281 w 544"/>
                <a:gd name="T75" fmla="*/ 151 h 179"/>
                <a:gd name="T76" fmla="*/ 300 w 544"/>
                <a:gd name="T77" fmla="*/ 124 h 179"/>
                <a:gd name="T78" fmla="*/ 325 w 544"/>
                <a:gd name="T79" fmla="*/ 94 h 179"/>
                <a:gd name="T80" fmla="*/ 335 w 544"/>
                <a:gd name="T81" fmla="*/ 77 h 179"/>
                <a:gd name="T82" fmla="*/ 310 w 544"/>
                <a:gd name="T83" fmla="*/ 77 h 179"/>
                <a:gd name="T84" fmla="*/ 283 w 544"/>
                <a:gd name="T85" fmla="*/ 79 h 179"/>
                <a:gd name="T86" fmla="*/ 251 w 544"/>
                <a:gd name="T87" fmla="*/ 92 h 179"/>
                <a:gd name="T88" fmla="*/ 226 w 544"/>
                <a:gd name="T89" fmla="*/ 107 h 179"/>
                <a:gd name="T90" fmla="*/ 198 w 544"/>
                <a:gd name="T91" fmla="*/ 127 h 179"/>
                <a:gd name="T92" fmla="*/ 169 w 544"/>
                <a:gd name="T93" fmla="*/ 151 h 179"/>
                <a:gd name="T94" fmla="*/ 139 w 544"/>
                <a:gd name="T95" fmla="*/ 139 h 179"/>
                <a:gd name="T96" fmla="*/ 129 w 544"/>
                <a:gd name="T97" fmla="*/ 114 h 179"/>
                <a:gd name="T98" fmla="*/ 124 w 544"/>
                <a:gd name="T99" fmla="*/ 84 h 179"/>
                <a:gd name="T100" fmla="*/ 131 w 544"/>
                <a:gd name="T101" fmla="*/ 57 h 179"/>
                <a:gd name="T102" fmla="*/ 101 w 544"/>
                <a:gd name="T103" fmla="*/ 67 h 179"/>
                <a:gd name="T104" fmla="*/ 69 w 544"/>
                <a:gd name="T105" fmla="*/ 84 h 179"/>
                <a:gd name="T106" fmla="*/ 52 w 544"/>
                <a:gd name="T107" fmla="*/ 112 h 179"/>
                <a:gd name="T108" fmla="*/ 39 w 544"/>
                <a:gd name="T109" fmla="*/ 144 h 179"/>
                <a:gd name="T110" fmla="*/ 27 w 544"/>
                <a:gd name="T111" fmla="*/ 17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4" h="179">
                  <a:moveTo>
                    <a:pt x="0" y="154"/>
                  </a:moveTo>
                  <a:lnTo>
                    <a:pt x="0" y="151"/>
                  </a:lnTo>
                  <a:lnTo>
                    <a:pt x="0" y="149"/>
                  </a:lnTo>
                  <a:lnTo>
                    <a:pt x="2" y="144"/>
                  </a:lnTo>
                  <a:lnTo>
                    <a:pt x="4" y="139"/>
                  </a:lnTo>
                  <a:lnTo>
                    <a:pt x="4" y="137"/>
                  </a:lnTo>
                  <a:lnTo>
                    <a:pt x="7" y="134"/>
                  </a:lnTo>
                  <a:lnTo>
                    <a:pt x="9" y="129"/>
                  </a:lnTo>
                  <a:lnTo>
                    <a:pt x="12" y="127"/>
                  </a:lnTo>
                  <a:lnTo>
                    <a:pt x="12" y="122"/>
                  </a:lnTo>
                  <a:lnTo>
                    <a:pt x="14" y="119"/>
                  </a:lnTo>
                  <a:lnTo>
                    <a:pt x="17" y="114"/>
                  </a:lnTo>
                  <a:lnTo>
                    <a:pt x="19" y="109"/>
                  </a:lnTo>
                  <a:lnTo>
                    <a:pt x="22" y="107"/>
                  </a:lnTo>
                  <a:lnTo>
                    <a:pt x="24" y="102"/>
                  </a:lnTo>
                  <a:lnTo>
                    <a:pt x="24" y="97"/>
                  </a:lnTo>
                  <a:lnTo>
                    <a:pt x="27" y="92"/>
                  </a:lnTo>
                  <a:lnTo>
                    <a:pt x="29" y="87"/>
                  </a:lnTo>
                  <a:lnTo>
                    <a:pt x="34" y="84"/>
                  </a:lnTo>
                  <a:lnTo>
                    <a:pt x="37" y="79"/>
                  </a:lnTo>
                  <a:lnTo>
                    <a:pt x="39" y="77"/>
                  </a:lnTo>
                  <a:lnTo>
                    <a:pt x="42" y="72"/>
                  </a:lnTo>
                  <a:lnTo>
                    <a:pt x="44" y="69"/>
                  </a:lnTo>
                  <a:lnTo>
                    <a:pt x="47" y="64"/>
                  </a:lnTo>
                  <a:lnTo>
                    <a:pt x="49" y="62"/>
                  </a:lnTo>
                  <a:lnTo>
                    <a:pt x="52" y="59"/>
                  </a:lnTo>
                  <a:lnTo>
                    <a:pt x="57" y="57"/>
                  </a:lnTo>
                  <a:lnTo>
                    <a:pt x="59" y="54"/>
                  </a:lnTo>
                  <a:lnTo>
                    <a:pt x="62" y="52"/>
                  </a:lnTo>
                  <a:lnTo>
                    <a:pt x="64" y="49"/>
                  </a:lnTo>
                  <a:lnTo>
                    <a:pt x="67" y="47"/>
                  </a:lnTo>
                  <a:lnTo>
                    <a:pt x="72" y="44"/>
                  </a:lnTo>
                  <a:lnTo>
                    <a:pt x="74" y="42"/>
                  </a:lnTo>
                  <a:lnTo>
                    <a:pt x="79" y="39"/>
                  </a:lnTo>
                  <a:lnTo>
                    <a:pt x="84" y="37"/>
                  </a:lnTo>
                  <a:lnTo>
                    <a:pt x="89" y="34"/>
                  </a:lnTo>
                  <a:lnTo>
                    <a:pt x="94" y="32"/>
                  </a:lnTo>
                  <a:lnTo>
                    <a:pt x="99" y="29"/>
                  </a:lnTo>
                  <a:lnTo>
                    <a:pt x="104" y="27"/>
                  </a:lnTo>
                  <a:lnTo>
                    <a:pt x="109" y="24"/>
                  </a:lnTo>
                  <a:lnTo>
                    <a:pt x="116" y="22"/>
                  </a:lnTo>
                  <a:lnTo>
                    <a:pt x="121" y="17"/>
                  </a:lnTo>
                  <a:lnTo>
                    <a:pt x="126" y="17"/>
                  </a:lnTo>
                  <a:lnTo>
                    <a:pt x="129" y="15"/>
                  </a:lnTo>
                  <a:lnTo>
                    <a:pt x="134" y="15"/>
                  </a:lnTo>
                  <a:lnTo>
                    <a:pt x="136" y="12"/>
                  </a:lnTo>
                  <a:lnTo>
                    <a:pt x="139" y="12"/>
                  </a:lnTo>
                  <a:lnTo>
                    <a:pt x="144" y="10"/>
                  </a:lnTo>
                  <a:lnTo>
                    <a:pt x="149" y="7"/>
                  </a:lnTo>
                  <a:lnTo>
                    <a:pt x="154" y="5"/>
                  </a:lnTo>
                  <a:lnTo>
                    <a:pt x="159" y="5"/>
                  </a:lnTo>
                  <a:lnTo>
                    <a:pt x="164" y="2"/>
                  </a:lnTo>
                  <a:lnTo>
                    <a:pt x="169" y="2"/>
                  </a:lnTo>
                  <a:lnTo>
                    <a:pt x="171" y="0"/>
                  </a:lnTo>
                  <a:lnTo>
                    <a:pt x="176" y="0"/>
                  </a:lnTo>
                  <a:lnTo>
                    <a:pt x="179" y="0"/>
                  </a:lnTo>
                  <a:lnTo>
                    <a:pt x="181" y="0"/>
                  </a:lnTo>
                  <a:lnTo>
                    <a:pt x="184" y="0"/>
                  </a:lnTo>
                  <a:lnTo>
                    <a:pt x="186" y="0"/>
                  </a:lnTo>
                  <a:lnTo>
                    <a:pt x="189" y="2"/>
                  </a:lnTo>
                  <a:lnTo>
                    <a:pt x="189" y="7"/>
                  </a:lnTo>
                  <a:lnTo>
                    <a:pt x="186" y="12"/>
                  </a:lnTo>
                  <a:lnTo>
                    <a:pt x="186" y="17"/>
                  </a:lnTo>
                  <a:lnTo>
                    <a:pt x="181" y="22"/>
                  </a:lnTo>
                  <a:lnTo>
                    <a:pt x="179" y="27"/>
                  </a:lnTo>
                  <a:lnTo>
                    <a:pt x="176" y="32"/>
                  </a:lnTo>
                  <a:lnTo>
                    <a:pt x="174" y="37"/>
                  </a:lnTo>
                  <a:lnTo>
                    <a:pt x="171" y="44"/>
                  </a:lnTo>
                  <a:lnTo>
                    <a:pt x="169" y="49"/>
                  </a:lnTo>
                  <a:lnTo>
                    <a:pt x="164" y="54"/>
                  </a:lnTo>
                  <a:lnTo>
                    <a:pt x="161" y="57"/>
                  </a:lnTo>
                  <a:lnTo>
                    <a:pt x="159" y="62"/>
                  </a:lnTo>
                  <a:lnTo>
                    <a:pt x="156" y="67"/>
                  </a:lnTo>
                  <a:lnTo>
                    <a:pt x="154" y="72"/>
                  </a:lnTo>
                  <a:lnTo>
                    <a:pt x="154" y="77"/>
                  </a:lnTo>
                  <a:lnTo>
                    <a:pt x="151" y="82"/>
                  </a:lnTo>
                  <a:lnTo>
                    <a:pt x="151" y="87"/>
                  </a:lnTo>
                  <a:lnTo>
                    <a:pt x="151" y="89"/>
                  </a:lnTo>
                  <a:lnTo>
                    <a:pt x="151" y="94"/>
                  </a:lnTo>
                  <a:lnTo>
                    <a:pt x="151" y="97"/>
                  </a:lnTo>
                  <a:lnTo>
                    <a:pt x="151" y="102"/>
                  </a:lnTo>
                  <a:lnTo>
                    <a:pt x="151" y="104"/>
                  </a:lnTo>
                  <a:lnTo>
                    <a:pt x="149" y="109"/>
                  </a:lnTo>
                  <a:lnTo>
                    <a:pt x="149" y="112"/>
                  </a:lnTo>
                  <a:lnTo>
                    <a:pt x="149" y="114"/>
                  </a:lnTo>
                  <a:lnTo>
                    <a:pt x="149" y="119"/>
                  </a:lnTo>
                  <a:lnTo>
                    <a:pt x="151" y="122"/>
                  </a:lnTo>
                  <a:lnTo>
                    <a:pt x="154" y="122"/>
                  </a:lnTo>
                  <a:lnTo>
                    <a:pt x="159" y="119"/>
                  </a:lnTo>
                  <a:lnTo>
                    <a:pt x="161" y="117"/>
                  </a:lnTo>
                  <a:lnTo>
                    <a:pt x="164" y="112"/>
                  </a:lnTo>
                  <a:lnTo>
                    <a:pt x="166" y="109"/>
                  </a:lnTo>
                  <a:lnTo>
                    <a:pt x="169" y="107"/>
                  </a:lnTo>
                  <a:lnTo>
                    <a:pt x="174" y="107"/>
                  </a:lnTo>
                  <a:lnTo>
                    <a:pt x="176" y="104"/>
                  </a:lnTo>
                  <a:lnTo>
                    <a:pt x="179" y="102"/>
                  </a:lnTo>
                  <a:lnTo>
                    <a:pt x="184" y="97"/>
                  </a:lnTo>
                  <a:lnTo>
                    <a:pt x="189" y="94"/>
                  </a:lnTo>
                  <a:lnTo>
                    <a:pt x="191" y="92"/>
                  </a:lnTo>
                  <a:lnTo>
                    <a:pt x="196" y="89"/>
                  </a:lnTo>
                  <a:lnTo>
                    <a:pt x="201" y="87"/>
                  </a:lnTo>
                  <a:lnTo>
                    <a:pt x="206" y="84"/>
                  </a:lnTo>
                  <a:lnTo>
                    <a:pt x="208" y="82"/>
                  </a:lnTo>
                  <a:lnTo>
                    <a:pt x="213" y="79"/>
                  </a:lnTo>
                  <a:lnTo>
                    <a:pt x="218" y="77"/>
                  </a:lnTo>
                  <a:lnTo>
                    <a:pt x="223" y="74"/>
                  </a:lnTo>
                  <a:lnTo>
                    <a:pt x="228" y="69"/>
                  </a:lnTo>
                  <a:lnTo>
                    <a:pt x="231" y="67"/>
                  </a:lnTo>
                  <a:lnTo>
                    <a:pt x="236" y="67"/>
                  </a:lnTo>
                  <a:lnTo>
                    <a:pt x="241" y="62"/>
                  </a:lnTo>
                  <a:lnTo>
                    <a:pt x="246" y="62"/>
                  </a:lnTo>
                  <a:lnTo>
                    <a:pt x="251" y="59"/>
                  </a:lnTo>
                  <a:lnTo>
                    <a:pt x="253" y="57"/>
                  </a:lnTo>
                  <a:lnTo>
                    <a:pt x="258" y="57"/>
                  </a:lnTo>
                  <a:lnTo>
                    <a:pt x="263" y="54"/>
                  </a:lnTo>
                  <a:lnTo>
                    <a:pt x="266" y="54"/>
                  </a:lnTo>
                  <a:lnTo>
                    <a:pt x="271" y="52"/>
                  </a:lnTo>
                  <a:lnTo>
                    <a:pt x="273" y="52"/>
                  </a:lnTo>
                  <a:lnTo>
                    <a:pt x="278" y="52"/>
                  </a:lnTo>
                  <a:lnTo>
                    <a:pt x="281" y="52"/>
                  </a:lnTo>
                  <a:lnTo>
                    <a:pt x="283" y="52"/>
                  </a:lnTo>
                  <a:lnTo>
                    <a:pt x="286" y="49"/>
                  </a:lnTo>
                  <a:lnTo>
                    <a:pt x="288" y="49"/>
                  </a:lnTo>
                  <a:lnTo>
                    <a:pt x="293" y="49"/>
                  </a:lnTo>
                  <a:lnTo>
                    <a:pt x="295" y="49"/>
                  </a:lnTo>
                  <a:lnTo>
                    <a:pt x="298" y="49"/>
                  </a:lnTo>
                  <a:lnTo>
                    <a:pt x="303" y="49"/>
                  </a:lnTo>
                  <a:lnTo>
                    <a:pt x="305" y="49"/>
                  </a:lnTo>
                  <a:lnTo>
                    <a:pt x="308" y="49"/>
                  </a:lnTo>
                  <a:lnTo>
                    <a:pt x="313" y="49"/>
                  </a:lnTo>
                  <a:lnTo>
                    <a:pt x="315" y="49"/>
                  </a:lnTo>
                  <a:lnTo>
                    <a:pt x="318" y="49"/>
                  </a:lnTo>
                  <a:lnTo>
                    <a:pt x="323" y="49"/>
                  </a:lnTo>
                  <a:lnTo>
                    <a:pt x="325" y="49"/>
                  </a:lnTo>
                  <a:lnTo>
                    <a:pt x="330" y="49"/>
                  </a:lnTo>
                  <a:lnTo>
                    <a:pt x="333" y="49"/>
                  </a:lnTo>
                  <a:lnTo>
                    <a:pt x="335" y="49"/>
                  </a:lnTo>
                  <a:lnTo>
                    <a:pt x="340" y="49"/>
                  </a:lnTo>
                  <a:lnTo>
                    <a:pt x="343" y="49"/>
                  </a:lnTo>
                  <a:lnTo>
                    <a:pt x="345" y="49"/>
                  </a:lnTo>
                  <a:lnTo>
                    <a:pt x="348" y="49"/>
                  </a:lnTo>
                  <a:lnTo>
                    <a:pt x="353" y="49"/>
                  </a:lnTo>
                  <a:lnTo>
                    <a:pt x="355" y="52"/>
                  </a:lnTo>
                  <a:lnTo>
                    <a:pt x="358" y="52"/>
                  </a:lnTo>
                  <a:lnTo>
                    <a:pt x="363" y="52"/>
                  </a:lnTo>
                  <a:lnTo>
                    <a:pt x="365" y="52"/>
                  </a:lnTo>
                  <a:lnTo>
                    <a:pt x="368" y="54"/>
                  </a:lnTo>
                  <a:lnTo>
                    <a:pt x="373" y="54"/>
                  </a:lnTo>
                  <a:lnTo>
                    <a:pt x="378" y="57"/>
                  </a:lnTo>
                  <a:lnTo>
                    <a:pt x="382" y="57"/>
                  </a:lnTo>
                  <a:lnTo>
                    <a:pt x="385" y="59"/>
                  </a:lnTo>
                  <a:lnTo>
                    <a:pt x="390" y="59"/>
                  </a:lnTo>
                  <a:lnTo>
                    <a:pt x="392" y="62"/>
                  </a:lnTo>
                  <a:lnTo>
                    <a:pt x="395" y="64"/>
                  </a:lnTo>
                  <a:lnTo>
                    <a:pt x="397" y="67"/>
                  </a:lnTo>
                  <a:lnTo>
                    <a:pt x="395" y="69"/>
                  </a:lnTo>
                  <a:lnTo>
                    <a:pt x="392" y="74"/>
                  </a:lnTo>
                  <a:lnTo>
                    <a:pt x="392" y="77"/>
                  </a:lnTo>
                  <a:lnTo>
                    <a:pt x="390" y="77"/>
                  </a:lnTo>
                  <a:lnTo>
                    <a:pt x="385" y="79"/>
                  </a:lnTo>
                  <a:lnTo>
                    <a:pt x="382" y="84"/>
                  </a:lnTo>
                  <a:lnTo>
                    <a:pt x="380" y="84"/>
                  </a:lnTo>
                  <a:lnTo>
                    <a:pt x="375" y="89"/>
                  </a:lnTo>
                  <a:lnTo>
                    <a:pt x="373" y="92"/>
                  </a:lnTo>
                  <a:lnTo>
                    <a:pt x="368" y="94"/>
                  </a:lnTo>
                  <a:lnTo>
                    <a:pt x="365" y="99"/>
                  </a:lnTo>
                  <a:lnTo>
                    <a:pt x="360" y="102"/>
                  </a:lnTo>
                  <a:lnTo>
                    <a:pt x="355" y="107"/>
                  </a:lnTo>
                  <a:lnTo>
                    <a:pt x="353" y="109"/>
                  </a:lnTo>
                  <a:lnTo>
                    <a:pt x="348" y="114"/>
                  </a:lnTo>
                  <a:lnTo>
                    <a:pt x="343" y="117"/>
                  </a:lnTo>
                  <a:lnTo>
                    <a:pt x="340" y="119"/>
                  </a:lnTo>
                  <a:lnTo>
                    <a:pt x="338" y="122"/>
                  </a:lnTo>
                  <a:lnTo>
                    <a:pt x="333" y="127"/>
                  </a:lnTo>
                  <a:lnTo>
                    <a:pt x="333" y="127"/>
                  </a:lnTo>
                  <a:lnTo>
                    <a:pt x="333" y="127"/>
                  </a:lnTo>
                  <a:lnTo>
                    <a:pt x="335" y="127"/>
                  </a:lnTo>
                  <a:lnTo>
                    <a:pt x="338" y="127"/>
                  </a:lnTo>
                  <a:lnTo>
                    <a:pt x="343" y="127"/>
                  </a:lnTo>
                  <a:lnTo>
                    <a:pt x="345" y="127"/>
                  </a:lnTo>
                  <a:lnTo>
                    <a:pt x="348" y="127"/>
                  </a:lnTo>
                  <a:lnTo>
                    <a:pt x="350" y="127"/>
                  </a:lnTo>
                  <a:lnTo>
                    <a:pt x="355" y="127"/>
                  </a:lnTo>
                  <a:lnTo>
                    <a:pt x="358" y="127"/>
                  </a:lnTo>
                  <a:lnTo>
                    <a:pt x="363" y="127"/>
                  </a:lnTo>
                  <a:lnTo>
                    <a:pt x="365" y="127"/>
                  </a:lnTo>
                  <a:lnTo>
                    <a:pt x="370" y="127"/>
                  </a:lnTo>
                  <a:lnTo>
                    <a:pt x="373" y="127"/>
                  </a:lnTo>
                  <a:lnTo>
                    <a:pt x="378" y="127"/>
                  </a:lnTo>
                  <a:lnTo>
                    <a:pt x="382" y="127"/>
                  </a:lnTo>
                  <a:lnTo>
                    <a:pt x="385" y="127"/>
                  </a:lnTo>
                  <a:lnTo>
                    <a:pt x="390" y="127"/>
                  </a:lnTo>
                  <a:lnTo>
                    <a:pt x="395" y="127"/>
                  </a:lnTo>
                  <a:lnTo>
                    <a:pt x="400" y="127"/>
                  </a:lnTo>
                  <a:lnTo>
                    <a:pt x="405" y="127"/>
                  </a:lnTo>
                  <a:lnTo>
                    <a:pt x="407" y="127"/>
                  </a:lnTo>
                  <a:lnTo>
                    <a:pt x="412" y="127"/>
                  </a:lnTo>
                  <a:lnTo>
                    <a:pt x="415" y="127"/>
                  </a:lnTo>
                  <a:lnTo>
                    <a:pt x="420" y="127"/>
                  </a:lnTo>
                  <a:lnTo>
                    <a:pt x="425" y="127"/>
                  </a:lnTo>
                  <a:lnTo>
                    <a:pt x="427" y="127"/>
                  </a:lnTo>
                  <a:lnTo>
                    <a:pt x="432" y="127"/>
                  </a:lnTo>
                  <a:lnTo>
                    <a:pt x="435" y="127"/>
                  </a:lnTo>
                  <a:lnTo>
                    <a:pt x="440" y="127"/>
                  </a:lnTo>
                  <a:lnTo>
                    <a:pt x="442" y="127"/>
                  </a:lnTo>
                  <a:lnTo>
                    <a:pt x="445" y="127"/>
                  </a:lnTo>
                  <a:lnTo>
                    <a:pt x="450" y="129"/>
                  </a:lnTo>
                  <a:lnTo>
                    <a:pt x="455" y="129"/>
                  </a:lnTo>
                  <a:lnTo>
                    <a:pt x="457" y="129"/>
                  </a:lnTo>
                  <a:lnTo>
                    <a:pt x="462" y="129"/>
                  </a:lnTo>
                  <a:lnTo>
                    <a:pt x="467" y="132"/>
                  </a:lnTo>
                  <a:lnTo>
                    <a:pt x="470" y="132"/>
                  </a:lnTo>
                  <a:lnTo>
                    <a:pt x="475" y="132"/>
                  </a:lnTo>
                  <a:lnTo>
                    <a:pt x="479" y="134"/>
                  </a:lnTo>
                  <a:lnTo>
                    <a:pt x="484" y="137"/>
                  </a:lnTo>
                  <a:lnTo>
                    <a:pt x="489" y="137"/>
                  </a:lnTo>
                  <a:lnTo>
                    <a:pt x="494" y="137"/>
                  </a:lnTo>
                  <a:lnTo>
                    <a:pt x="497" y="139"/>
                  </a:lnTo>
                  <a:lnTo>
                    <a:pt x="502" y="139"/>
                  </a:lnTo>
                  <a:lnTo>
                    <a:pt x="507" y="141"/>
                  </a:lnTo>
                  <a:lnTo>
                    <a:pt x="512" y="141"/>
                  </a:lnTo>
                  <a:lnTo>
                    <a:pt x="514" y="144"/>
                  </a:lnTo>
                  <a:lnTo>
                    <a:pt x="519" y="144"/>
                  </a:lnTo>
                  <a:lnTo>
                    <a:pt x="522" y="146"/>
                  </a:lnTo>
                  <a:lnTo>
                    <a:pt x="527" y="146"/>
                  </a:lnTo>
                  <a:lnTo>
                    <a:pt x="529" y="146"/>
                  </a:lnTo>
                  <a:lnTo>
                    <a:pt x="532" y="149"/>
                  </a:lnTo>
                  <a:lnTo>
                    <a:pt x="537" y="149"/>
                  </a:lnTo>
                  <a:lnTo>
                    <a:pt x="542" y="151"/>
                  </a:lnTo>
                  <a:lnTo>
                    <a:pt x="544" y="154"/>
                  </a:lnTo>
                  <a:lnTo>
                    <a:pt x="544" y="154"/>
                  </a:lnTo>
                  <a:lnTo>
                    <a:pt x="507" y="166"/>
                  </a:lnTo>
                  <a:lnTo>
                    <a:pt x="504" y="166"/>
                  </a:lnTo>
                  <a:lnTo>
                    <a:pt x="504" y="166"/>
                  </a:lnTo>
                  <a:lnTo>
                    <a:pt x="502" y="164"/>
                  </a:lnTo>
                  <a:lnTo>
                    <a:pt x="497" y="164"/>
                  </a:lnTo>
                  <a:lnTo>
                    <a:pt x="492" y="161"/>
                  </a:lnTo>
                  <a:lnTo>
                    <a:pt x="487" y="161"/>
                  </a:lnTo>
                  <a:lnTo>
                    <a:pt x="482" y="159"/>
                  </a:lnTo>
                  <a:lnTo>
                    <a:pt x="477" y="159"/>
                  </a:lnTo>
                  <a:lnTo>
                    <a:pt x="475" y="156"/>
                  </a:lnTo>
                  <a:lnTo>
                    <a:pt x="472" y="156"/>
                  </a:lnTo>
                  <a:lnTo>
                    <a:pt x="467" y="154"/>
                  </a:lnTo>
                  <a:lnTo>
                    <a:pt x="465" y="154"/>
                  </a:lnTo>
                  <a:lnTo>
                    <a:pt x="462" y="154"/>
                  </a:lnTo>
                  <a:lnTo>
                    <a:pt x="460" y="154"/>
                  </a:lnTo>
                  <a:lnTo>
                    <a:pt x="455" y="151"/>
                  </a:lnTo>
                  <a:lnTo>
                    <a:pt x="452" y="151"/>
                  </a:lnTo>
                  <a:lnTo>
                    <a:pt x="450" y="151"/>
                  </a:lnTo>
                  <a:lnTo>
                    <a:pt x="447" y="149"/>
                  </a:lnTo>
                  <a:lnTo>
                    <a:pt x="442" y="149"/>
                  </a:lnTo>
                  <a:lnTo>
                    <a:pt x="440" y="149"/>
                  </a:lnTo>
                  <a:lnTo>
                    <a:pt x="435" y="149"/>
                  </a:lnTo>
                  <a:lnTo>
                    <a:pt x="430" y="149"/>
                  </a:lnTo>
                  <a:lnTo>
                    <a:pt x="427" y="146"/>
                  </a:lnTo>
                  <a:lnTo>
                    <a:pt x="425" y="146"/>
                  </a:lnTo>
                  <a:lnTo>
                    <a:pt x="420" y="146"/>
                  </a:lnTo>
                  <a:lnTo>
                    <a:pt x="415" y="146"/>
                  </a:lnTo>
                  <a:lnTo>
                    <a:pt x="410" y="146"/>
                  </a:lnTo>
                  <a:lnTo>
                    <a:pt x="405" y="149"/>
                  </a:lnTo>
                  <a:lnTo>
                    <a:pt x="402" y="149"/>
                  </a:lnTo>
                  <a:lnTo>
                    <a:pt x="400" y="149"/>
                  </a:lnTo>
                  <a:lnTo>
                    <a:pt x="395" y="149"/>
                  </a:lnTo>
                  <a:lnTo>
                    <a:pt x="392" y="149"/>
                  </a:lnTo>
                  <a:lnTo>
                    <a:pt x="390" y="149"/>
                  </a:lnTo>
                  <a:lnTo>
                    <a:pt x="387" y="149"/>
                  </a:lnTo>
                  <a:lnTo>
                    <a:pt x="382" y="151"/>
                  </a:lnTo>
                  <a:lnTo>
                    <a:pt x="380" y="151"/>
                  </a:lnTo>
                  <a:lnTo>
                    <a:pt x="378" y="151"/>
                  </a:lnTo>
                  <a:lnTo>
                    <a:pt x="373" y="151"/>
                  </a:lnTo>
                  <a:lnTo>
                    <a:pt x="370" y="151"/>
                  </a:lnTo>
                  <a:lnTo>
                    <a:pt x="368" y="154"/>
                  </a:lnTo>
                  <a:lnTo>
                    <a:pt x="363" y="154"/>
                  </a:lnTo>
                  <a:lnTo>
                    <a:pt x="360" y="154"/>
                  </a:lnTo>
                  <a:lnTo>
                    <a:pt x="355" y="154"/>
                  </a:lnTo>
                  <a:lnTo>
                    <a:pt x="353" y="154"/>
                  </a:lnTo>
                  <a:lnTo>
                    <a:pt x="350" y="156"/>
                  </a:lnTo>
                  <a:lnTo>
                    <a:pt x="345" y="156"/>
                  </a:lnTo>
                  <a:lnTo>
                    <a:pt x="343" y="156"/>
                  </a:lnTo>
                  <a:lnTo>
                    <a:pt x="340" y="156"/>
                  </a:lnTo>
                  <a:lnTo>
                    <a:pt x="335" y="156"/>
                  </a:lnTo>
                  <a:lnTo>
                    <a:pt x="333" y="159"/>
                  </a:lnTo>
                  <a:lnTo>
                    <a:pt x="328" y="159"/>
                  </a:lnTo>
                  <a:lnTo>
                    <a:pt x="325" y="159"/>
                  </a:lnTo>
                  <a:lnTo>
                    <a:pt x="323" y="159"/>
                  </a:lnTo>
                  <a:lnTo>
                    <a:pt x="318" y="159"/>
                  </a:lnTo>
                  <a:lnTo>
                    <a:pt x="315" y="159"/>
                  </a:lnTo>
                  <a:lnTo>
                    <a:pt x="313" y="161"/>
                  </a:lnTo>
                  <a:lnTo>
                    <a:pt x="310" y="161"/>
                  </a:lnTo>
                  <a:lnTo>
                    <a:pt x="308" y="161"/>
                  </a:lnTo>
                  <a:lnTo>
                    <a:pt x="303" y="161"/>
                  </a:lnTo>
                  <a:lnTo>
                    <a:pt x="300" y="161"/>
                  </a:lnTo>
                  <a:lnTo>
                    <a:pt x="295" y="164"/>
                  </a:lnTo>
                  <a:lnTo>
                    <a:pt x="290" y="164"/>
                  </a:lnTo>
                  <a:lnTo>
                    <a:pt x="286" y="164"/>
                  </a:lnTo>
                  <a:lnTo>
                    <a:pt x="283" y="164"/>
                  </a:lnTo>
                  <a:lnTo>
                    <a:pt x="278" y="164"/>
                  </a:lnTo>
                  <a:lnTo>
                    <a:pt x="276" y="164"/>
                  </a:lnTo>
                  <a:lnTo>
                    <a:pt x="273" y="164"/>
                  </a:lnTo>
                  <a:lnTo>
                    <a:pt x="273" y="164"/>
                  </a:lnTo>
                  <a:lnTo>
                    <a:pt x="273" y="161"/>
                  </a:lnTo>
                  <a:lnTo>
                    <a:pt x="276" y="156"/>
                  </a:lnTo>
                  <a:lnTo>
                    <a:pt x="278" y="154"/>
                  </a:lnTo>
                  <a:lnTo>
                    <a:pt x="281" y="151"/>
                  </a:lnTo>
                  <a:lnTo>
                    <a:pt x="281" y="149"/>
                  </a:lnTo>
                  <a:lnTo>
                    <a:pt x="283" y="146"/>
                  </a:lnTo>
                  <a:lnTo>
                    <a:pt x="286" y="141"/>
                  </a:lnTo>
                  <a:lnTo>
                    <a:pt x="288" y="139"/>
                  </a:lnTo>
                  <a:lnTo>
                    <a:pt x="290" y="134"/>
                  </a:lnTo>
                  <a:lnTo>
                    <a:pt x="295" y="132"/>
                  </a:lnTo>
                  <a:lnTo>
                    <a:pt x="298" y="127"/>
                  </a:lnTo>
                  <a:lnTo>
                    <a:pt x="300" y="124"/>
                  </a:lnTo>
                  <a:lnTo>
                    <a:pt x="303" y="119"/>
                  </a:lnTo>
                  <a:lnTo>
                    <a:pt x="308" y="117"/>
                  </a:lnTo>
                  <a:lnTo>
                    <a:pt x="310" y="112"/>
                  </a:lnTo>
                  <a:lnTo>
                    <a:pt x="313" y="109"/>
                  </a:lnTo>
                  <a:lnTo>
                    <a:pt x="315" y="104"/>
                  </a:lnTo>
                  <a:lnTo>
                    <a:pt x="320" y="102"/>
                  </a:lnTo>
                  <a:lnTo>
                    <a:pt x="323" y="99"/>
                  </a:lnTo>
                  <a:lnTo>
                    <a:pt x="325" y="94"/>
                  </a:lnTo>
                  <a:lnTo>
                    <a:pt x="328" y="92"/>
                  </a:lnTo>
                  <a:lnTo>
                    <a:pt x="330" y="89"/>
                  </a:lnTo>
                  <a:lnTo>
                    <a:pt x="333" y="84"/>
                  </a:lnTo>
                  <a:lnTo>
                    <a:pt x="335" y="82"/>
                  </a:lnTo>
                  <a:lnTo>
                    <a:pt x="338" y="79"/>
                  </a:lnTo>
                  <a:lnTo>
                    <a:pt x="340" y="77"/>
                  </a:lnTo>
                  <a:lnTo>
                    <a:pt x="338" y="77"/>
                  </a:lnTo>
                  <a:lnTo>
                    <a:pt x="335" y="77"/>
                  </a:lnTo>
                  <a:lnTo>
                    <a:pt x="333" y="77"/>
                  </a:lnTo>
                  <a:lnTo>
                    <a:pt x="330" y="77"/>
                  </a:lnTo>
                  <a:lnTo>
                    <a:pt x="325" y="77"/>
                  </a:lnTo>
                  <a:lnTo>
                    <a:pt x="323" y="77"/>
                  </a:lnTo>
                  <a:lnTo>
                    <a:pt x="320" y="77"/>
                  </a:lnTo>
                  <a:lnTo>
                    <a:pt x="318" y="77"/>
                  </a:lnTo>
                  <a:lnTo>
                    <a:pt x="313" y="77"/>
                  </a:lnTo>
                  <a:lnTo>
                    <a:pt x="310" y="77"/>
                  </a:lnTo>
                  <a:lnTo>
                    <a:pt x="308" y="77"/>
                  </a:lnTo>
                  <a:lnTo>
                    <a:pt x="305" y="79"/>
                  </a:lnTo>
                  <a:lnTo>
                    <a:pt x="300" y="79"/>
                  </a:lnTo>
                  <a:lnTo>
                    <a:pt x="298" y="79"/>
                  </a:lnTo>
                  <a:lnTo>
                    <a:pt x="293" y="79"/>
                  </a:lnTo>
                  <a:lnTo>
                    <a:pt x="290" y="79"/>
                  </a:lnTo>
                  <a:lnTo>
                    <a:pt x="286" y="79"/>
                  </a:lnTo>
                  <a:lnTo>
                    <a:pt x="283" y="79"/>
                  </a:lnTo>
                  <a:lnTo>
                    <a:pt x="278" y="82"/>
                  </a:lnTo>
                  <a:lnTo>
                    <a:pt x="276" y="82"/>
                  </a:lnTo>
                  <a:lnTo>
                    <a:pt x="271" y="82"/>
                  </a:lnTo>
                  <a:lnTo>
                    <a:pt x="268" y="84"/>
                  </a:lnTo>
                  <a:lnTo>
                    <a:pt x="266" y="84"/>
                  </a:lnTo>
                  <a:lnTo>
                    <a:pt x="261" y="87"/>
                  </a:lnTo>
                  <a:lnTo>
                    <a:pt x="256" y="87"/>
                  </a:lnTo>
                  <a:lnTo>
                    <a:pt x="251" y="92"/>
                  </a:lnTo>
                  <a:lnTo>
                    <a:pt x="248" y="92"/>
                  </a:lnTo>
                  <a:lnTo>
                    <a:pt x="246" y="94"/>
                  </a:lnTo>
                  <a:lnTo>
                    <a:pt x="243" y="97"/>
                  </a:lnTo>
                  <a:lnTo>
                    <a:pt x="241" y="97"/>
                  </a:lnTo>
                  <a:lnTo>
                    <a:pt x="236" y="99"/>
                  </a:lnTo>
                  <a:lnTo>
                    <a:pt x="233" y="102"/>
                  </a:lnTo>
                  <a:lnTo>
                    <a:pt x="231" y="104"/>
                  </a:lnTo>
                  <a:lnTo>
                    <a:pt x="226" y="107"/>
                  </a:lnTo>
                  <a:lnTo>
                    <a:pt x="223" y="109"/>
                  </a:lnTo>
                  <a:lnTo>
                    <a:pt x="218" y="112"/>
                  </a:lnTo>
                  <a:lnTo>
                    <a:pt x="216" y="114"/>
                  </a:lnTo>
                  <a:lnTo>
                    <a:pt x="211" y="117"/>
                  </a:lnTo>
                  <a:lnTo>
                    <a:pt x="208" y="119"/>
                  </a:lnTo>
                  <a:lnTo>
                    <a:pt x="206" y="122"/>
                  </a:lnTo>
                  <a:lnTo>
                    <a:pt x="201" y="124"/>
                  </a:lnTo>
                  <a:lnTo>
                    <a:pt x="198" y="127"/>
                  </a:lnTo>
                  <a:lnTo>
                    <a:pt x="196" y="129"/>
                  </a:lnTo>
                  <a:lnTo>
                    <a:pt x="191" y="132"/>
                  </a:lnTo>
                  <a:lnTo>
                    <a:pt x="189" y="134"/>
                  </a:lnTo>
                  <a:lnTo>
                    <a:pt x="186" y="137"/>
                  </a:lnTo>
                  <a:lnTo>
                    <a:pt x="179" y="141"/>
                  </a:lnTo>
                  <a:lnTo>
                    <a:pt x="176" y="146"/>
                  </a:lnTo>
                  <a:lnTo>
                    <a:pt x="171" y="149"/>
                  </a:lnTo>
                  <a:lnTo>
                    <a:pt x="169" y="151"/>
                  </a:lnTo>
                  <a:lnTo>
                    <a:pt x="166" y="151"/>
                  </a:lnTo>
                  <a:lnTo>
                    <a:pt x="166" y="154"/>
                  </a:lnTo>
                  <a:lnTo>
                    <a:pt x="144" y="151"/>
                  </a:lnTo>
                  <a:lnTo>
                    <a:pt x="144" y="149"/>
                  </a:lnTo>
                  <a:lnTo>
                    <a:pt x="144" y="149"/>
                  </a:lnTo>
                  <a:lnTo>
                    <a:pt x="141" y="144"/>
                  </a:lnTo>
                  <a:lnTo>
                    <a:pt x="139" y="141"/>
                  </a:lnTo>
                  <a:lnTo>
                    <a:pt x="139" y="139"/>
                  </a:lnTo>
                  <a:lnTo>
                    <a:pt x="136" y="137"/>
                  </a:lnTo>
                  <a:lnTo>
                    <a:pt x="136" y="134"/>
                  </a:lnTo>
                  <a:lnTo>
                    <a:pt x="134" y="132"/>
                  </a:lnTo>
                  <a:lnTo>
                    <a:pt x="134" y="127"/>
                  </a:lnTo>
                  <a:lnTo>
                    <a:pt x="131" y="124"/>
                  </a:lnTo>
                  <a:lnTo>
                    <a:pt x="131" y="122"/>
                  </a:lnTo>
                  <a:lnTo>
                    <a:pt x="131" y="119"/>
                  </a:lnTo>
                  <a:lnTo>
                    <a:pt x="129" y="114"/>
                  </a:lnTo>
                  <a:lnTo>
                    <a:pt x="126" y="109"/>
                  </a:lnTo>
                  <a:lnTo>
                    <a:pt x="126" y="107"/>
                  </a:lnTo>
                  <a:lnTo>
                    <a:pt x="126" y="104"/>
                  </a:lnTo>
                  <a:lnTo>
                    <a:pt x="124" y="99"/>
                  </a:lnTo>
                  <a:lnTo>
                    <a:pt x="124" y="94"/>
                  </a:lnTo>
                  <a:lnTo>
                    <a:pt x="124" y="92"/>
                  </a:lnTo>
                  <a:lnTo>
                    <a:pt x="124" y="87"/>
                  </a:lnTo>
                  <a:lnTo>
                    <a:pt x="124" y="84"/>
                  </a:lnTo>
                  <a:lnTo>
                    <a:pt x="124" y="79"/>
                  </a:lnTo>
                  <a:lnTo>
                    <a:pt x="124" y="74"/>
                  </a:lnTo>
                  <a:lnTo>
                    <a:pt x="126" y="72"/>
                  </a:lnTo>
                  <a:lnTo>
                    <a:pt x="126" y="67"/>
                  </a:lnTo>
                  <a:lnTo>
                    <a:pt x="129" y="64"/>
                  </a:lnTo>
                  <a:lnTo>
                    <a:pt x="129" y="59"/>
                  </a:lnTo>
                  <a:lnTo>
                    <a:pt x="131" y="57"/>
                  </a:lnTo>
                  <a:lnTo>
                    <a:pt x="131" y="57"/>
                  </a:lnTo>
                  <a:lnTo>
                    <a:pt x="129" y="57"/>
                  </a:lnTo>
                  <a:lnTo>
                    <a:pt x="126" y="57"/>
                  </a:lnTo>
                  <a:lnTo>
                    <a:pt x="124" y="59"/>
                  </a:lnTo>
                  <a:lnTo>
                    <a:pt x="119" y="59"/>
                  </a:lnTo>
                  <a:lnTo>
                    <a:pt x="114" y="62"/>
                  </a:lnTo>
                  <a:lnTo>
                    <a:pt x="109" y="62"/>
                  </a:lnTo>
                  <a:lnTo>
                    <a:pt x="104" y="64"/>
                  </a:lnTo>
                  <a:lnTo>
                    <a:pt x="101" y="67"/>
                  </a:lnTo>
                  <a:lnTo>
                    <a:pt x="99" y="67"/>
                  </a:lnTo>
                  <a:lnTo>
                    <a:pt x="94" y="67"/>
                  </a:lnTo>
                  <a:lnTo>
                    <a:pt x="92" y="69"/>
                  </a:lnTo>
                  <a:lnTo>
                    <a:pt x="87" y="72"/>
                  </a:lnTo>
                  <a:lnTo>
                    <a:pt x="82" y="74"/>
                  </a:lnTo>
                  <a:lnTo>
                    <a:pt x="77" y="77"/>
                  </a:lnTo>
                  <a:lnTo>
                    <a:pt x="72" y="82"/>
                  </a:lnTo>
                  <a:lnTo>
                    <a:pt x="69" y="84"/>
                  </a:lnTo>
                  <a:lnTo>
                    <a:pt x="67" y="89"/>
                  </a:lnTo>
                  <a:lnTo>
                    <a:pt x="64" y="92"/>
                  </a:lnTo>
                  <a:lnTo>
                    <a:pt x="62" y="97"/>
                  </a:lnTo>
                  <a:lnTo>
                    <a:pt x="59" y="99"/>
                  </a:lnTo>
                  <a:lnTo>
                    <a:pt x="57" y="102"/>
                  </a:lnTo>
                  <a:lnTo>
                    <a:pt x="57" y="104"/>
                  </a:lnTo>
                  <a:lnTo>
                    <a:pt x="54" y="109"/>
                  </a:lnTo>
                  <a:lnTo>
                    <a:pt x="52" y="112"/>
                  </a:lnTo>
                  <a:lnTo>
                    <a:pt x="52" y="117"/>
                  </a:lnTo>
                  <a:lnTo>
                    <a:pt x="49" y="119"/>
                  </a:lnTo>
                  <a:lnTo>
                    <a:pt x="47" y="124"/>
                  </a:lnTo>
                  <a:lnTo>
                    <a:pt x="47" y="127"/>
                  </a:lnTo>
                  <a:lnTo>
                    <a:pt x="44" y="132"/>
                  </a:lnTo>
                  <a:lnTo>
                    <a:pt x="42" y="137"/>
                  </a:lnTo>
                  <a:lnTo>
                    <a:pt x="42" y="139"/>
                  </a:lnTo>
                  <a:lnTo>
                    <a:pt x="39" y="144"/>
                  </a:lnTo>
                  <a:lnTo>
                    <a:pt x="37" y="146"/>
                  </a:lnTo>
                  <a:lnTo>
                    <a:pt x="37" y="151"/>
                  </a:lnTo>
                  <a:lnTo>
                    <a:pt x="34" y="154"/>
                  </a:lnTo>
                  <a:lnTo>
                    <a:pt x="32" y="156"/>
                  </a:lnTo>
                  <a:lnTo>
                    <a:pt x="32" y="161"/>
                  </a:lnTo>
                  <a:lnTo>
                    <a:pt x="29" y="164"/>
                  </a:lnTo>
                  <a:lnTo>
                    <a:pt x="29" y="166"/>
                  </a:lnTo>
                  <a:lnTo>
                    <a:pt x="27" y="171"/>
                  </a:lnTo>
                  <a:lnTo>
                    <a:pt x="27" y="176"/>
                  </a:lnTo>
                  <a:lnTo>
                    <a:pt x="24" y="179"/>
                  </a:lnTo>
                  <a:lnTo>
                    <a:pt x="24" y="179"/>
                  </a:lnTo>
                  <a:lnTo>
                    <a:pt x="0" y="154"/>
                  </a:lnTo>
                  <a:lnTo>
                    <a:pt x="0"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3769" name="Freeform 41">
              <a:extLst>
                <a:ext uri="{FF2B5EF4-FFF2-40B4-BE49-F238E27FC236}">
                  <a16:creationId xmlns:a16="http://schemas.microsoft.com/office/drawing/2014/main" id="{764984AF-A81E-4D1E-91B6-4003F16C8C4D}"/>
                </a:ext>
              </a:extLst>
            </p:cNvPr>
            <p:cNvSpPr>
              <a:spLocks/>
            </p:cNvSpPr>
            <p:nvPr/>
          </p:nvSpPr>
          <p:spPr bwMode="auto">
            <a:xfrm>
              <a:off x="4147" y="1521"/>
              <a:ext cx="721" cy="159"/>
            </a:xfrm>
            <a:custGeom>
              <a:avLst/>
              <a:gdLst>
                <a:gd name="T0" fmla="*/ 39 w 721"/>
                <a:gd name="T1" fmla="*/ 97 h 159"/>
                <a:gd name="T2" fmla="*/ 82 w 721"/>
                <a:gd name="T3" fmla="*/ 82 h 159"/>
                <a:gd name="T4" fmla="*/ 114 w 721"/>
                <a:gd name="T5" fmla="*/ 57 h 159"/>
                <a:gd name="T6" fmla="*/ 144 w 721"/>
                <a:gd name="T7" fmla="*/ 80 h 159"/>
                <a:gd name="T8" fmla="*/ 171 w 721"/>
                <a:gd name="T9" fmla="*/ 100 h 159"/>
                <a:gd name="T10" fmla="*/ 204 w 721"/>
                <a:gd name="T11" fmla="*/ 114 h 159"/>
                <a:gd name="T12" fmla="*/ 246 w 721"/>
                <a:gd name="T13" fmla="*/ 124 h 159"/>
                <a:gd name="T14" fmla="*/ 281 w 721"/>
                <a:gd name="T15" fmla="*/ 129 h 159"/>
                <a:gd name="T16" fmla="*/ 278 w 721"/>
                <a:gd name="T17" fmla="*/ 119 h 159"/>
                <a:gd name="T18" fmla="*/ 251 w 721"/>
                <a:gd name="T19" fmla="*/ 97 h 159"/>
                <a:gd name="T20" fmla="*/ 228 w 721"/>
                <a:gd name="T21" fmla="*/ 70 h 159"/>
                <a:gd name="T22" fmla="*/ 238 w 721"/>
                <a:gd name="T23" fmla="*/ 37 h 159"/>
                <a:gd name="T24" fmla="*/ 266 w 721"/>
                <a:gd name="T25" fmla="*/ 52 h 159"/>
                <a:gd name="T26" fmla="*/ 306 w 721"/>
                <a:gd name="T27" fmla="*/ 65 h 159"/>
                <a:gd name="T28" fmla="*/ 340 w 721"/>
                <a:gd name="T29" fmla="*/ 72 h 159"/>
                <a:gd name="T30" fmla="*/ 378 w 721"/>
                <a:gd name="T31" fmla="*/ 80 h 159"/>
                <a:gd name="T32" fmla="*/ 415 w 721"/>
                <a:gd name="T33" fmla="*/ 77 h 159"/>
                <a:gd name="T34" fmla="*/ 432 w 721"/>
                <a:gd name="T35" fmla="*/ 70 h 159"/>
                <a:gd name="T36" fmla="*/ 405 w 721"/>
                <a:gd name="T37" fmla="*/ 45 h 159"/>
                <a:gd name="T38" fmla="*/ 373 w 721"/>
                <a:gd name="T39" fmla="*/ 15 h 159"/>
                <a:gd name="T40" fmla="*/ 398 w 721"/>
                <a:gd name="T41" fmla="*/ 2 h 159"/>
                <a:gd name="T42" fmla="*/ 427 w 721"/>
                <a:gd name="T43" fmla="*/ 20 h 159"/>
                <a:gd name="T44" fmla="*/ 465 w 721"/>
                <a:gd name="T45" fmla="*/ 37 h 159"/>
                <a:gd name="T46" fmla="*/ 502 w 721"/>
                <a:gd name="T47" fmla="*/ 50 h 159"/>
                <a:gd name="T48" fmla="*/ 532 w 721"/>
                <a:gd name="T49" fmla="*/ 47 h 159"/>
                <a:gd name="T50" fmla="*/ 562 w 721"/>
                <a:gd name="T51" fmla="*/ 40 h 159"/>
                <a:gd name="T52" fmla="*/ 592 w 721"/>
                <a:gd name="T53" fmla="*/ 27 h 159"/>
                <a:gd name="T54" fmla="*/ 601 w 721"/>
                <a:gd name="T55" fmla="*/ 52 h 159"/>
                <a:gd name="T56" fmla="*/ 631 w 721"/>
                <a:gd name="T57" fmla="*/ 82 h 159"/>
                <a:gd name="T58" fmla="*/ 664 w 721"/>
                <a:gd name="T59" fmla="*/ 92 h 159"/>
                <a:gd name="T60" fmla="*/ 694 w 721"/>
                <a:gd name="T61" fmla="*/ 97 h 159"/>
                <a:gd name="T62" fmla="*/ 711 w 721"/>
                <a:gd name="T63" fmla="*/ 122 h 159"/>
                <a:gd name="T64" fmla="*/ 679 w 721"/>
                <a:gd name="T65" fmla="*/ 119 h 159"/>
                <a:gd name="T66" fmla="*/ 641 w 721"/>
                <a:gd name="T67" fmla="*/ 114 h 159"/>
                <a:gd name="T68" fmla="*/ 611 w 721"/>
                <a:gd name="T69" fmla="*/ 100 h 159"/>
                <a:gd name="T70" fmla="*/ 574 w 721"/>
                <a:gd name="T71" fmla="*/ 65 h 159"/>
                <a:gd name="T72" fmla="*/ 554 w 721"/>
                <a:gd name="T73" fmla="*/ 70 h 159"/>
                <a:gd name="T74" fmla="*/ 517 w 721"/>
                <a:gd name="T75" fmla="*/ 72 h 159"/>
                <a:gd name="T76" fmla="*/ 480 w 721"/>
                <a:gd name="T77" fmla="*/ 65 h 159"/>
                <a:gd name="T78" fmla="*/ 480 w 721"/>
                <a:gd name="T79" fmla="*/ 90 h 159"/>
                <a:gd name="T80" fmla="*/ 465 w 721"/>
                <a:gd name="T81" fmla="*/ 107 h 159"/>
                <a:gd name="T82" fmla="*/ 437 w 721"/>
                <a:gd name="T83" fmla="*/ 105 h 159"/>
                <a:gd name="T84" fmla="*/ 410 w 721"/>
                <a:gd name="T85" fmla="*/ 105 h 159"/>
                <a:gd name="T86" fmla="*/ 383 w 721"/>
                <a:gd name="T87" fmla="*/ 107 h 159"/>
                <a:gd name="T88" fmla="*/ 350 w 721"/>
                <a:gd name="T89" fmla="*/ 102 h 159"/>
                <a:gd name="T90" fmla="*/ 323 w 721"/>
                <a:gd name="T91" fmla="*/ 95 h 159"/>
                <a:gd name="T92" fmla="*/ 288 w 721"/>
                <a:gd name="T93" fmla="*/ 85 h 159"/>
                <a:gd name="T94" fmla="*/ 311 w 721"/>
                <a:gd name="T95" fmla="*/ 102 h 159"/>
                <a:gd name="T96" fmla="*/ 323 w 721"/>
                <a:gd name="T97" fmla="*/ 134 h 159"/>
                <a:gd name="T98" fmla="*/ 306 w 721"/>
                <a:gd name="T99" fmla="*/ 157 h 159"/>
                <a:gd name="T100" fmla="*/ 271 w 721"/>
                <a:gd name="T101" fmla="*/ 152 h 159"/>
                <a:gd name="T102" fmla="*/ 241 w 721"/>
                <a:gd name="T103" fmla="*/ 144 h 159"/>
                <a:gd name="T104" fmla="*/ 209 w 721"/>
                <a:gd name="T105" fmla="*/ 142 h 159"/>
                <a:gd name="T106" fmla="*/ 181 w 721"/>
                <a:gd name="T107" fmla="*/ 134 h 159"/>
                <a:gd name="T108" fmla="*/ 144 w 721"/>
                <a:gd name="T109" fmla="*/ 124 h 159"/>
                <a:gd name="T110" fmla="*/ 112 w 721"/>
                <a:gd name="T111" fmla="*/ 100 h 159"/>
                <a:gd name="T112" fmla="*/ 82 w 721"/>
                <a:gd name="T113" fmla="*/ 124 h 159"/>
                <a:gd name="T114" fmla="*/ 47 w 721"/>
                <a:gd name="T115" fmla="*/ 132 h 159"/>
                <a:gd name="T116" fmla="*/ 7 w 721"/>
                <a:gd name="T117" fmla="*/ 13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159">
                  <a:moveTo>
                    <a:pt x="10" y="97"/>
                  </a:moveTo>
                  <a:lnTo>
                    <a:pt x="12" y="97"/>
                  </a:lnTo>
                  <a:lnTo>
                    <a:pt x="15" y="97"/>
                  </a:lnTo>
                  <a:lnTo>
                    <a:pt x="17" y="97"/>
                  </a:lnTo>
                  <a:lnTo>
                    <a:pt x="20" y="97"/>
                  </a:lnTo>
                  <a:lnTo>
                    <a:pt x="25" y="97"/>
                  </a:lnTo>
                  <a:lnTo>
                    <a:pt x="30" y="97"/>
                  </a:lnTo>
                  <a:lnTo>
                    <a:pt x="37" y="97"/>
                  </a:lnTo>
                  <a:lnTo>
                    <a:pt x="39" y="97"/>
                  </a:lnTo>
                  <a:lnTo>
                    <a:pt x="47" y="97"/>
                  </a:lnTo>
                  <a:lnTo>
                    <a:pt x="52" y="95"/>
                  </a:lnTo>
                  <a:lnTo>
                    <a:pt x="57" y="95"/>
                  </a:lnTo>
                  <a:lnTo>
                    <a:pt x="62" y="92"/>
                  </a:lnTo>
                  <a:lnTo>
                    <a:pt x="67" y="92"/>
                  </a:lnTo>
                  <a:lnTo>
                    <a:pt x="72" y="90"/>
                  </a:lnTo>
                  <a:lnTo>
                    <a:pt x="77" y="87"/>
                  </a:lnTo>
                  <a:lnTo>
                    <a:pt x="79" y="85"/>
                  </a:lnTo>
                  <a:lnTo>
                    <a:pt x="82" y="82"/>
                  </a:lnTo>
                  <a:lnTo>
                    <a:pt x="84" y="80"/>
                  </a:lnTo>
                  <a:lnTo>
                    <a:pt x="89" y="77"/>
                  </a:lnTo>
                  <a:lnTo>
                    <a:pt x="92" y="75"/>
                  </a:lnTo>
                  <a:lnTo>
                    <a:pt x="94" y="72"/>
                  </a:lnTo>
                  <a:lnTo>
                    <a:pt x="99" y="70"/>
                  </a:lnTo>
                  <a:lnTo>
                    <a:pt x="102" y="67"/>
                  </a:lnTo>
                  <a:lnTo>
                    <a:pt x="107" y="62"/>
                  </a:lnTo>
                  <a:lnTo>
                    <a:pt x="112" y="60"/>
                  </a:lnTo>
                  <a:lnTo>
                    <a:pt x="114" y="57"/>
                  </a:lnTo>
                  <a:lnTo>
                    <a:pt x="114" y="57"/>
                  </a:lnTo>
                  <a:lnTo>
                    <a:pt x="114" y="57"/>
                  </a:lnTo>
                  <a:lnTo>
                    <a:pt x="119" y="62"/>
                  </a:lnTo>
                  <a:lnTo>
                    <a:pt x="122" y="62"/>
                  </a:lnTo>
                  <a:lnTo>
                    <a:pt x="127" y="65"/>
                  </a:lnTo>
                  <a:lnTo>
                    <a:pt x="131" y="70"/>
                  </a:lnTo>
                  <a:lnTo>
                    <a:pt x="134" y="72"/>
                  </a:lnTo>
                  <a:lnTo>
                    <a:pt x="139" y="75"/>
                  </a:lnTo>
                  <a:lnTo>
                    <a:pt x="144" y="80"/>
                  </a:lnTo>
                  <a:lnTo>
                    <a:pt x="149" y="82"/>
                  </a:lnTo>
                  <a:lnTo>
                    <a:pt x="151" y="85"/>
                  </a:lnTo>
                  <a:lnTo>
                    <a:pt x="154" y="85"/>
                  </a:lnTo>
                  <a:lnTo>
                    <a:pt x="156" y="87"/>
                  </a:lnTo>
                  <a:lnTo>
                    <a:pt x="159" y="90"/>
                  </a:lnTo>
                  <a:lnTo>
                    <a:pt x="161" y="92"/>
                  </a:lnTo>
                  <a:lnTo>
                    <a:pt x="166" y="95"/>
                  </a:lnTo>
                  <a:lnTo>
                    <a:pt x="169" y="97"/>
                  </a:lnTo>
                  <a:lnTo>
                    <a:pt x="171" y="100"/>
                  </a:lnTo>
                  <a:lnTo>
                    <a:pt x="174" y="102"/>
                  </a:lnTo>
                  <a:lnTo>
                    <a:pt x="179" y="105"/>
                  </a:lnTo>
                  <a:lnTo>
                    <a:pt x="181" y="107"/>
                  </a:lnTo>
                  <a:lnTo>
                    <a:pt x="184" y="107"/>
                  </a:lnTo>
                  <a:lnTo>
                    <a:pt x="189" y="109"/>
                  </a:lnTo>
                  <a:lnTo>
                    <a:pt x="191" y="112"/>
                  </a:lnTo>
                  <a:lnTo>
                    <a:pt x="196" y="112"/>
                  </a:lnTo>
                  <a:lnTo>
                    <a:pt x="201" y="114"/>
                  </a:lnTo>
                  <a:lnTo>
                    <a:pt x="204" y="114"/>
                  </a:lnTo>
                  <a:lnTo>
                    <a:pt x="209" y="117"/>
                  </a:lnTo>
                  <a:lnTo>
                    <a:pt x="214" y="117"/>
                  </a:lnTo>
                  <a:lnTo>
                    <a:pt x="219" y="119"/>
                  </a:lnTo>
                  <a:lnTo>
                    <a:pt x="223" y="119"/>
                  </a:lnTo>
                  <a:lnTo>
                    <a:pt x="228" y="119"/>
                  </a:lnTo>
                  <a:lnTo>
                    <a:pt x="233" y="122"/>
                  </a:lnTo>
                  <a:lnTo>
                    <a:pt x="236" y="122"/>
                  </a:lnTo>
                  <a:lnTo>
                    <a:pt x="241" y="124"/>
                  </a:lnTo>
                  <a:lnTo>
                    <a:pt x="246" y="124"/>
                  </a:lnTo>
                  <a:lnTo>
                    <a:pt x="251" y="124"/>
                  </a:lnTo>
                  <a:lnTo>
                    <a:pt x="256" y="124"/>
                  </a:lnTo>
                  <a:lnTo>
                    <a:pt x="258" y="127"/>
                  </a:lnTo>
                  <a:lnTo>
                    <a:pt x="263" y="127"/>
                  </a:lnTo>
                  <a:lnTo>
                    <a:pt x="268" y="127"/>
                  </a:lnTo>
                  <a:lnTo>
                    <a:pt x="271" y="127"/>
                  </a:lnTo>
                  <a:lnTo>
                    <a:pt x="273" y="127"/>
                  </a:lnTo>
                  <a:lnTo>
                    <a:pt x="278" y="127"/>
                  </a:lnTo>
                  <a:lnTo>
                    <a:pt x="281" y="129"/>
                  </a:lnTo>
                  <a:lnTo>
                    <a:pt x="286" y="129"/>
                  </a:lnTo>
                  <a:lnTo>
                    <a:pt x="291" y="129"/>
                  </a:lnTo>
                  <a:lnTo>
                    <a:pt x="293" y="129"/>
                  </a:lnTo>
                  <a:lnTo>
                    <a:pt x="293" y="129"/>
                  </a:lnTo>
                  <a:lnTo>
                    <a:pt x="293" y="129"/>
                  </a:lnTo>
                  <a:lnTo>
                    <a:pt x="291" y="127"/>
                  </a:lnTo>
                  <a:lnTo>
                    <a:pt x="286" y="124"/>
                  </a:lnTo>
                  <a:lnTo>
                    <a:pt x="283" y="122"/>
                  </a:lnTo>
                  <a:lnTo>
                    <a:pt x="278" y="119"/>
                  </a:lnTo>
                  <a:lnTo>
                    <a:pt x="276" y="117"/>
                  </a:lnTo>
                  <a:lnTo>
                    <a:pt x="273" y="114"/>
                  </a:lnTo>
                  <a:lnTo>
                    <a:pt x="271" y="112"/>
                  </a:lnTo>
                  <a:lnTo>
                    <a:pt x="266" y="109"/>
                  </a:lnTo>
                  <a:lnTo>
                    <a:pt x="263" y="107"/>
                  </a:lnTo>
                  <a:lnTo>
                    <a:pt x="261" y="105"/>
                  </a:lnTo>
                  <a:lnTo>
                    <a:pt x="258" y="102"/>
                  </a:lnTo>
                  <a:lnTo>
                    <a:pt x="253" y="100"/>
                  </a:lnTo>
                  <a:lnTo>
                    <a:pt x="251" y="97"/>
                  </a:lnTo>
                  <a:lnTo>
                    <a:pt x="248" y="95"/>
                  </a:lnTo>
                  <a:lnTo>
                    <a:pt x="243" y="90"/>
                  </a:lnTo>
                  <a:lnTo>
                    <a:pt x="241" y="87"/>
                  </a:lnTo>
                  <a:lnTo>
                    <a:pt x="238" y="85"/>
                  </a:lnTo>
                  <a:lnTo>
                    <a:pt x="236" y="82"/>
                  </a:lnTo>
                  <a:lnTo>
                    <a:pt x="233" y="80"/>
                  </a:lnTo>
                  <a:lnTo>
                    <a:pt x="231" y="75"/>
                  </a:lnTo>
                  <a:lnTo>
                    <a:pt x="231" y="72"/>
                  </a:lnTo>
                  <a:lnTo>
                    <a:pt x="228" y="70"/>
                  </a:lnTo>
                  <a:lnTo>
                    <a:pt x="228" y="67"/>
                  </a:lnTo>
                  <a:lnTo>
                    <a:pt x="226" y="62"/>
                  </a:lnTo>
                  <a:lnTo>
                    <a:pt x="226" y="57"/>
                  </a:lnTo>
                  <a:lnTo>
                    <a:pt x="226" y="52"/>
                  </a:lnTo>
                  <a:lnTo>
                    <a:pt x="228" y="47"/>
                  </a:lnTo>
                  <a:lnTo>
                    <a:pt x="228" y="45"/>
                  </a:lnTo>
                  <a:lnTo>
                    <a:pt x="231" y="42"/>
                  </a:lnTo>
                  <a:lnTo>
                    <a:pt x="233" y="37"/>
                  </a:lnTo>
                  <a:lnTo>
                    <a:pt x="238" y="37"/>
                  </a:lnTo>
                  <a:lnTo>
                    <a:pt x="241" y="37"/>
                  </a:lnTo>
                  <a:lnTo>
                    <a:pt x="246" y="37"/>
                  </a:lnTo>
                  <a:lnTo>
                    <a:pt x="248" y="40"/>
                  </a:lnTo>
                  <a:lnTo>
                    <a:pt x="251" y="45"/>
                  </a:lnTo>
                  <a:lnTo>
                    <a:pt x="253" y="45"/>
                  </a:lnTo>
                  <a:lnTo>
                    <a:pt x="258" y="47"/>
                  </a:lnTo>
                  <a:lnTo>
                    <a:pt x="261" y="50"/>
                  </a:lnTo>
                  <a:lnTo>
                    <a:pt x="263" y="52"/>
                  </a:lnTo>
                  <a:lnTo>
                    <a:pt x="266" y="52"/>
                  </a:lnTo>
                  <a:lnTo>
                    <a:pt x="271" y="55"/>
                  </a:lnTo>
                  <a:lnTo>
                    <a:pt x="276" y="55"/>
                  </a:lnTo>
                  <a:lnTo>
                    <a:pt x="281" y="57"/>
                  </a:lnTo>
                  <a:lnTo>
                    <a:pt x="286" y="60"/>
                  </a:lnTo>
                  <a:lnTo>
                    <a:pt x="291" y="60"/>
                  </a:lnTo>
                  <a:lnTo>
                    <a:pt x="296" y="62"/>
                  </a:lnTo>
                  <a:lnTo>
                    <a:pt x="301" y="65"/>
                  </a:lnTo>
                  <a:lnTo>
                    <a:pt x="303" y="65"/>
                  </a:lnTo>
                  <a:lnTo>
                    <a:pt x="306" y="65"/>
                  </a:lnTo>
                  <a:lnTo>
                    <a:pt x="311" y="65"/>
                  </a:lnTo>
                  <a:lnTo>
                    <a:pt x="313" y="67"/>
                  </a:lnTo>
                  <a:lnTo>
                    <a:pt x="318" y="67"/>
                  </a:lnTo>
                  <a:lnTo>
                    <a:pt x="323" y="70"/>
                  </a:lnTo>
                  <a:lnTo>
                    <a:pt x="325" y="70"/>
                  </a:lnTo>
                  <a:lnTo>
                    <a:pt x="330" y="70"/>
                  </a:lnTo>
                  <a:lnTo>
                    <a:pt x="333" y="70"/>
                  </a:lnTo>
                  <a:lnTo>
                    <a:pt x="335" y="72"/>
                  </a:lnTo>
                  <a:lnTo>
                    <a:pt x="340" y="72"/>
                  </a:lnTo>
                  <a:lnTo>
                    <a:pt x="348" y="75"/>
                  </a:lnTo>
                  <a:lnTo>
                    <a:pt x="350" y="75"/>
                  </a:lnTo>
                  <a:lnTo>
                    <a:pt x="353" y="75"/>
                  </a:lnTo>
                  <a:lnTo>
                    <a:pt x="355" y="75"/>
                  </a:lnTo>
                  <a:lnTo>
                    <a:pt x="358" y="77"/>
                  </a:lnTo>
                  <a:lnTo>
                    <a:pt x="363" y="77"/>
                  </a:lnTo>
                  <a:lnTo>
                    <a:pt x="368" y="77"/>
                  </a:lnTo>
                  <a:lnTo>
                    <a:pt x="373" y="77"/>
                  </a:lnTo>
                  <a:lnTo>
                    <a:pt x="378" y="80"/>
                  </a:lnTo>
                  <a:lnTo>
                    <a:pt x="380" y="80"/>
                  </a:lnTo>
                  <a:lnTo>
                    <a:pt x="385" y="80"/>
                  </a:lnTo>
                  <a:lnTo>
                    <a:pt x="388" y="80"/>
                  </a:lnTo>
                  <a:lnTo>
                    <a:pt x="393" y="80"/>
                  </a:lnTo>
                  <a:lnTo>
                    <a:pt x="398" y="80"/>
                  </a:lnTo>
                  <a:lnTo>
                    <a:pt x="403" y="80"/>
                  </a:lnTo>
                  <a:lnTo>
                    <a:pt x="408" y="80"/>
                  </a:lnTo>
                  <a:lnTo>
                    <a:pt x="412" y="80"/>
                  </a:lnTo>
                  <a:lnTo>
                    <a:pt x="415" y="77"/>
                  </a:lnTo>
                  <a:lnTo>
                    <a:pt x="420" y="77"/>
                  </a:lnTo>
                  <a:lnTo>
                    <a:pt x="422" y="77"/>
                  </a:lnTo>
                  <a:lnTo>
                    <a:pt x="425" y="77"/>
                  </a:lnTo>
                  <a:lnTo>
                    <a:pt x="430" y="75"/>
                  </a:lnTo>
                  <a:lnTo>
                    <a:pt x="432" y="75"/>
                  </a:lnTo>
                  <a:lnTo>
                    <a:pt x="435" y="72"/>
                  </a:lnTo>
                  <a:lnTo>
                    <a:pt x="437" y="72"/>
                  </a:lnTo>
                  <a:lnTo>
                    <a:pt x="435" y="72"/>
                  </a:lnTo>
                  <a:lnTo>
                    <a:pt x="432" y="70"/>
                  </a:lnTo>
                  <a:lnTo>
                    <a:pt x="430" y="67"/>
                  </a:lnTo>
                  <a:lnTo>
                    <a:pt x="425" y="62"/>
                  </a:lnTo>
                  <a:lnTo>
                    <a:pt x="422" y="60"/>
                  </a:lnTo>
                  <a:lnTo>
                    <a:pt x="420" y="57"/>
                  </a:lnTo>
                  <a:lnTo>
                    <a:pt x="415" y="55"/>
                  </a:lnTo>
                  <a:lnTo>
                    <a:pt x="412" y="55"/>
                  </a:lnTo>
                  <a:lnTo>
                    <a:pt x="410" y="52"/>
                  </a:lnTo>
                  <a:lnTo>
                    <a:pt x="408" y="47"/>
                  </a:lnTo>
                  <a:lnTo>
                    <a:pt x="405" y="45"/>
                  </a:lnTo>
                  <a:lnTo>
                    <a:pt x="400" y="42"/>
                  </a:lnTo>
                  <a:lnTo>
                    <a:pt x="398" y="40"/>
                  </a:lnTo>
                  <a:lnTo>
                    <a:pt x="395" y="37"/>
                  </a:lnTo>
                  <a:lnTo>
                    <a:pt x="390" y="35"/>
                  </a:lnTo>
                  <a:lnTo>
                    <a:pt x="388" y="32"/>
                  </a:lnTo>
                  <a:lnTo>
                    <a:pt x="383" y="27"/>
                  </a:lnTo>
                  <a:lnTo>
                    <a:pt x="378" y="22"/>
                  </a:lnTo>
                  <a:lnTo>
                    <a:pt x="375" y="17"/>
                  </a:lnTo>
                  <a:lnTo>
                    <a:pt x="373" y="15"/>
                  </a:lnTo>
                  <a:lnTo>
                    <a:pt x="373" y="12"/>
                  </a:lnTo>
                  <a:lnTo>
                    <a:pt x="375" y="12"/>
                  </a:lnTo>
                  <a:lnTo>
                    <a:pt x="378" y="10"/>
                  </a:lnTo>
                  <a:lnTo>
                    <a:pt x="380" y="7"/>
                  </a:lnTo>
                  <a:lnTo>
                    <a:pt x="383" y="5"/>
                  </a:lnTo>
                  <a:lnTo>
                    <a:pt x="385" y="2"/>
                  </a:lnTo>
                  <a:lnTo>
                    <a:pt x="390" y="0"/>
                  </a:lnTo>
                  <a:lnTo>
                    <a:pt x="393" y="0"/>
                  </a:lnTo>
                  <a:lnTo>
                    <a:pt x="398" y="2"/>
                  </a:lnTo>
                  <a:lnTo>
                    <a:pt x="403" y="5"/>
                  </a:lnTo>
                  <a:lnTo>
                    <a:pt x="405" y="7"/>
                  </a:lnTo>
                  <a:lnTo>
                    <a:pt x="410" y="10"/>
                  </a:lnTo>
                  <a:lnTo>
                    <a:pt x="412" y="10"/>
                  </a:lnTo>
                  <a:lnTo>
                    <a:pt x="415" y="12"/>
                  </a:lnTo>
                  <a:lnTo>
                    <a:pt x="417" y="15"/>
                  </a:lnTo>
                  <a:lnTo>
                    <a:pt x="420" y="17"/>
                  </a:lnTo>
                  <a:lnTo>
                    <a:pt x="425" y="17"/>
                  </a:lnTo>
                  <a:lnTo>
                    <a:pt x="427" y="20"/>
                  </a:lnTo>
                  <a:lnTo>
                    <a:pt x="430" y="22"/>
                  </a:lnTo>
                  <a:lnTo>
                    <a:pt x="435" y="25"/>
                  </a:lnTo>
                  <a:lnTo>
                    <a:pt x="440" y="25"/>
                  </a:lnTo>
                  <a:lnTo>
                    <a:pt x="442" y="27"/>
                  </a:lnTo>
                  <a:lnTo>
                    <a:pt x="447" y="30"/>
                  </a:lnTo>
                  <a:lnTo>
                    <a:pt x="452" y="32"/>
                  </a:lnTo>
                  <a:lnTo>
                    <a:pt x="455" y="35"/>
                  </a:lnTo>
                  <a:lnTo>
                    <a:pt x="460" y="37"/>
                  </a:lnTo>
                  <a:lnTo>
                    <a:pt x="465" y="37"/>
                  </a:lnTo>
                  <a:lnTo>
                    <a:pt x="470" y="40"/>
                  </a:lnTo>
                  <a:lnTo>
                    <a:pt x="472" y="42"/>
                  </a:lnTo>
                  <a:lnTo>
                    <a:pt x="477" y="42"/>
                  </a:lnTo>
                  <a:lnTo>
                    <a:pt x="482" y="45"/>
                  </a:lnTo>
                  <a:lnTo>
                    <a:pt x="487" y="47"/>
                  </a:lnTo>
                  <a:lnTo>
                    <a:pt x="490" y="47"/>
                  </a:lnTo>
                  <a:lnTo>
                    <a:pt x="495" y="47"/>
                  </a:lnTo>
                  <a:lnTo>
                    <a:pt x="497" y="50"/>
                  </a:lnTo>
                  <a:lnTo>
                    <a:pt x="502" y="50"/>
                  </a:lnTo>
                  <a:lnTo>
                    <a:pt x="505" y="50"/>
                  </a:lnTo>
                  <a:lnTo>
                    <a:pt x="509" y="52"/>
                  </a:lnTo>
                  <a:lnTo>
                    <a:pt x="512" y="52"/>
                  </a:lnTo>
                  <a:lnTo>
                    <a:pt x="517" y="52"/>
                  </a:lnTo>
                  <a:lnTo>
                    <a:pt x="519" y="50"/>
                  </a:lnTo>
                  <a:lnTo>
                    <a:pt x="522" y="50"/>
                  </a:lnTo>
                  <a:lnTo>
                    <a:pt x="527" y="50"/>
                  </a:lnTo>
                  <a:lnTo>
                    <a:pt x="529" y="50"/>
                  </a:lnTo>
                  <a:lnTo>
                    <a:pt x="532" y="47"/>
                  </a:lnTo>
                  <a:lnTo>
                    <a:pt x="537" y="47"/>
                  </a:lnTo>
                  <a:lnTo>
                    <a:pt x="539" y="47"/>
                  </a:lnTo>
                  <a:lnTo>
                    <a:pt x="542" y="47"/>
                  </a:lnTo>
                  <a:lnTo>
                    <a:pt x="547" y="45"/>
                  </a:lnTo>
                  <a:lnTo>
                    <a:pt x="549" y="45"/>
                  </a:lnTo>
                  <a:lnTo>
                    <a:pt x="552" y="42"/>
                  </a:lnTo>
                  <a:lnTo>
                    <a:pt x="554" y="42"/>
                  </a:lnTo>
                  <a:lnTo>
                    <a:pt x="557" y="42"/>
                  </a:lnTo>
                  <a:lnTo>
                    <a:pt x="562" y="40"/>
                  </a:lnTo>
                  <a:lnTo>
                    <a:pt x="564" y="40"/>
                  </a:lnTo>
                  <a:lnTo>
                    <a:pt x="567" y="40"/>
                  </a:lnTo>
                  <a:lnTo>
                    <a:pt x="572" y="37"/>
                  </a:lnTo>
                  <a:lnTo>
                    <a:pt x="577" y="35"/>
                  </a:lnTo>
                  <a:lnTo>
                    <a:pt x="582" y="32"/>
                  </a:lnTo>
                  <a:lnTo>
                    <a:pt x="584" y="30"/>
                  </a:lnTo>
                  <a:lnTo>
                    <a:pt x="587" y="30"/>
                  </a:lnTo>
                  <a:lnTo>
                    <a:pt x="589" y="30"/>
                  </a:lnTo>
                  <a:lnTo>
                    <a:pt x="592" y="27"/>
                  </a:lnTo>
                  <a:lnTo>
                    <a:pt x="592" y="27"/>
                  </a:lnTo>
                  <a:lnTo>
                    <a:pt x="592" y="30"/>
                  </a:lnTo>
                  <a:lnTo>
                    <a:pt x="594" y="32"/>
                  </a:lnTo>
                  <a:lnTo>
                    <a:pt x="594" y="35"/>
                  </a:lnTo>
                  <a:lnTo>
                    <a:pt x="594" y="37"/>
                  </a:lnTo>
                  <a:lnTo>
                    <a:pt x="597" y="40"/>
                  </a:lnTo>
                  <a:lnTo>
                    <a:pt x="599" y="45"/>
                  </a:lnTo>
                  <a:lnTo>
                    <a:pt x="599" y="47"/>
                  </a:lnTo>
                  <a:lnTo>
                    <a:pt x="601" y="52"/>
                  </a:lnTo>
                  <a:lnTo>
                    <a:pt x="604" y="55"/>
                  </a:lnTo>
                  <a:lnTo>
                    <a:pt x="606" y="60"/>
                  </a:lnTo>
                  <a:lnTo>
                    <a:pt x="609" y="65"/>
                  </a:lnTo>
                  <a:lnTo>
                    <a:pt x="611" y="67"/>
                  </a:lnTo>
                  <a:lnTo>
                    <a:pt x="614" y="72"/>
                  </a:lnTo>
                  <a:lnTo>
                    <a:pt x="619" y="75"/>
                  </a:lnTo>
                  <a:lnTo>
                    <a:pt x="621" y="77"/>
                  </a:lnTo>
                  <a:lnTo>
                    <a:pt x="626" y="82"/>
                  </a:lnTo>
                  <a:lnTo>
                    <a:pt x="631" y="82"/>
                  </a:lnTo>
                  <a:lnTo>
                    <a:pt x="634" y="85"/>
                  </a:lnTo>
                  <a:lnTo>
                    <a:pt x="636" y="85"/>
                  </a:lnTo>
                  <a:lnTo>
                    <a:pt x="641" y="87"/>
                  </a:lnTo>
                  <a:lnTo>
                    <a:pt x="644" y="87"/>
                  </a:lnTo>
                  <a:lnTo>
                    <a:pt x="649" y="87"/>
                  </a:lnTo>
                  <a:lnTo>
                    <a:pt x="651" y="90"/>
                  </a:lnTo>
                  <a:lnTo>
                    <a:pt x="656" y="90"/>
                  </a:lnTo>
                  <a:lnTo>
                    <a:pt x="659" y="90"/>
                  </a:lnTo>
                  <a:lnTo>
                    <a:pt x="664" y="92"/>
                  </a:lnTo>
                  <a:lnTo>
                    <a:pt x="669" y="92"/>
                  </a:lnTo>
                  <a:lnTo>
                    <a:pt x="671" y="95"/>
                  </a:lnTo>
                  <a:lnTo>
                    <a:pt x="674" y="95"/>
                  </a:lnTo>
                  <a:lnTo>
                    <a:pt x="679" y="95"/>
                  </a:lnTo>
                  <a:lnTo>
                    <a:pt x="681" y="95"/>
                  </a:lnTo>
                  <a:lnTo>
                    <a:pt x="686" y="95"/>
                  </a:lnTo>
                  <a:lnTo>
                    <a:pt x="689" y="95"/>
                  </a:lnTo>
                  <a:lnTo>
                    <a:pt x="691" y="97"/>
                  </a:lnTo>
                  <a:lnTo>
                    <a:pt x="694" y="97"/>
                  </a:lnTo>
                  <a:lnTo>
                    <a:pt x="698" y="97"/>
                  </a:lnTo>
                  <a:lnTo>
                    <a:pt x="701" y="97"/>
                  </a:lnTo>
                  <a:lnTo>
                    <a:pt x="706" y="97"/>
                  </a:lnTo>
                  <a:lnTo>
                    <a:pt x="708" y="97"/>
                  </a:lnTo>
                  <a:lnTo>
                    <a:pt x="708" y="100"/>
                  </a:lnTo>
                  <a:lnTo>
                    <a:pt x="721" y="122"/>
                  </a:lnTo>
                  <a:lnTo>
                    <a:pt x="718" y="122"/>
                  </a:lnTo>
                  <a:lnTo>
                    <a:pt x="716" y="122"/>
                  </a:lnTo>
                  <a:lnTo>
                    <a:pt x="711" y="122"/>
                  </a:lnTo>
                  <a:lnTo>
                    <a:pt x="706" y="122"/>
                  </a:lnTo>
                  <a:lnTo>
                    <a:pt x="703" y="119"/>
                  </a:lnTo>
                  <a:lnTo>
                    <a:pt x="701" y="119"/>
                  </a:lnTo>
                  <a:lnTo>
                    <a:pt x="696" y="119"/>
                  </a:lnTo>
                  <a:lnTo>
                    <a:pt x="694" y="119"/>
                  </a:lnTo>
                  <a:lnTo>
                    <a:pt x="689" y="119"/>
                  </a:lnTo>
                  <a:lnTo>
                    <a:pt x="686" y="119"/>
                  </a:lnTo>
                  <a:lnTo>
                    <a:pt x="684" y="119"/>
                  </a:lnTo>
                  <a:lnTo>
                    <a:pt x="679" y="119"/>
                  </a:lnTo>
                  <a:lnTo>
                    <a:pt x="674" y="119"/>
                  </a:lnTo>
                  <a:lnTo>
                    <a:pt x="671" y="119"/>
                  </a:lnTo>
                  <a:lnTo>
                    <a:pt x="666" y="117"/>
                  </a:lnTo>
                  <a:lnTo>
                    <a:pt x="661" y="117"/>
                  </a:lnTo>
                  <a:lnTo>
                    <a:pt x="659" y="117"/>
                  </a:lnTo>
                  <a:lnTo>
                    <a:pt x="654" y="117"/>
                  </a:lnTo>
                  <a:lnTo>
                    <a:pt x="649" y="114"/>
                  </a:lnTo>
                  <a:lnTo>
                    <a:pt x="646" y="114"/>
                  </a:lnTo>
                  <a:lnTo>
                    <a:pt x="641" y="114"/>
                  </a:lnTo>
                  <a:lnTo>
                    <a:pt x="639" y="112"/>
                  </a:lnTo>
                  <a:lnTo>
                    <a:pt x="634" y="112"/>
                  </a:lnTo>
                  <a:lnTo>
                    <a:pt x="631" y="112"/>
                  </a:lnTo>
                  <a:lnTo>
                    <a:pt x="629" y="109"/>
                  </a:lnTo>
                  <a:lnTo>
                    <a:pt x="624" y="109"/>
                  </a:lnTo>
                  <a:lnTo>
                    <a:pt x="621" y="107"/>
                  </a:lnTo>
                  <a:lnTo>
                    <a:pt x="621" y="107"/>
                  </a:lnTo>
                  <a:lnTo>
                    <a:pt x="616" y="102"/>
                  </a:lnTo>
                  <a:lnTo>
                    <a:pt x="611" y="100"/>
                  </a:lnTo>
                  <a:lnTo>
                    <a:pt x="606" y="95"/>
                  </a:lnTo>
                  <a:lnTo>
                    <a:pt x="601" y="92"/>
                  </a:lnTo>
                  <a:lnTo>
                    <a:pt x="599" y="87"/>
                  </a:lnTo>
                  <a:lnTo>
                    <a:pt x="594" y="85"/>
                  </a:lnTo>
                  <a:lnTo>
                    <a:pt x="589" y="80"/>
                  </a:lnTo>
                  <a:lnTo>
                    <a:pt x="587" y="75"/>
                  </a:lnTo>
                  <a:lnTo>
                    <a:pt x="582" y="72"/>
                  </a:lnTo>
                  <a:lnTo>
                    <a:pt x="579" y="67"/>
                  </a:lnTo>
                  <a:lnTo>
                    <a:pt x="574" y="65"/>
                  </a:lnTo>
                  <a:lnTo>
                    <a:pt x="574" y="62"/>
                  </a:lnTo>
                  <a:lnTo>
                    <a:pt x="569" y="57"/>
                  </a:lnTo>
                  <a:lnTo>
                    <a:pt x="569" y="57"/>
                  </a:lnTo>
                  <a:lnTo>
                    <a:pt x="567" y="57"/>
                  </a:lnTo>
                  <a:lnTo>
                    <a:pt x="567" y="60"/>
                  </a:lnTo>
                  <a:lnTo>
                    <a:pt x="562" y="62"/>
                  </a:lnTo>
                  <a:lnTo>
                    <a:pt x="559" y="67"/>
                  </a:lnTo>
                  <a:lnTo>
                    <a:pt x="557" y="67"/>
                  </a:lnTo>
                  <a:lnTo>
                    <a:pt x="554" y="70"/>
                  </a:lnTo>
                  <a:lnTo>
                    <a:pt x="552" y="72"/>
                  </a:lnTo>
                  <a:lnTo>
                    <a:pt x="547" y="72"/>
                  </a:lnTo>
                  <a:lnTo>
                    <a:pt x="544" y="75"/>
                  </a:lnTo>
                  <a:lnTo>
                    <a:pt x="539" y="75"/>
                  </a:lnTo>
                  <a:lnTo>
                    <a:pt x="537" y="75"/>
                  </a:lnTo>
                  <a:lnTo>
                    <a:pt x="532" y="75"/>
                  </a:lnTo>
                  <a:lnTo>
                    <a:pt x="527" y="75"/>
                  </a:lnTo>
                  <a:lnTo>
                    <a:pt x="522" y="72"/>
                  </a:lnTo>
                  <a:lnTo>
                    <a:pt x="517" y="72"/>
                  </a:lnTo>
                  <a:lnTo>
                    <a:pt x="512" y="72"/>
                  </a:lnTo>
                  <a:lnTo>
                    <a:pt x="509" y="70"/>
                  </a:lnTo>
                  <a:lnTo>
                    <a:pt x="505" y="70"/>
                  </a:lnTo>
                  <a:lnTo>
                    <a:pt x="500" y="67"/>
                  </a:lnTo>
                  <a:lnTo>
                    <a:pt x="495" y="67"/>
                  </a:lnTo>
                  <a:lnTo>
                    <a:pt x="490" y="65"/>
                  </a:lnTo>
                  <a:lnTo>
                    <a:pt x="487" y="65"/>
                  </a:lnTo>
                  <a:lnTo>
                    <a:pt x="485" y="65"/>
                  </a:lnTo>
                  <a:lnTo>
                    <a:pt x="480" y="65"/>
                  </a:lnTo>
                  <a:lnTo>
                    <a:pt x="477" y="62"/>
                  </a:lnTo>
                  <a:lnTo>
                    <a:pt x="475" y="62"/>
                  </a:lnTo>
                  <a:lnTo>
                    <a:pt x="475" y="62"/>
                  </a:lnTo>
                  <a:lnTo>
                    <a:pt x="477" y="65"/>
                  </a:lnTo>
                  <a:lnTo>
                    <a:pt x="477" y="70"/>
                  </a:lnTo>
                  <a:lnTo>
                    <a:pt x="480" y="75"/>
                  </a:lnTo>
                  <a:lnTo>
                    <a:pt x="480" y="77"/>
                  </a:lnTo>
                  <a:lnTo>
                    <a:pt x="480" y="85"/>
                  </a:lnTo>
                  <a:lnTo>
                    <a:pt x="480" y="90"/>
                  </a:lnTo>
                  <a:lnTo>
                    <a:pt x="477" y="95"/>
                  </a:lnTo>
                  <a:lnTo>
                    <a:pt x="477" y="97"/>
                  </a:lnTo>
                  <a:lnTo>
                    <a:pt x="475" y="100"/>
                  </a:lnTo>
                  <a:lnTo>
                    <a:pt x="475" y="102"/>
                  </a:lnTo>
                  <a:lnTo>
                    <a:pt x="472" y="105"/>
                  </a:lnTo>
                  <a:lnTo>
                    <a:pt x="472" y="105"/>
                  </a:lnTo>
                  <a:lnTo>
                    <a:pt x="470" y="105"/>
                  </a:lnTo>
                  <a:lnTo>
                    <a:pt x="467" y="107"/>
                  </a:lnTo>
                  <a:lnTo>
                    <a:pt x="465" y="107"/>
                  </a:lnTo>
                  <a:lnTo>
                    <a:pt x="462" y="107"/>
                  </a:lnTo>
                  <a:lnTo>
                    <a:pt x="457" y="107"/>
                  </a:lnTo>
                  <a:lnTo>
                    <a:pt x="455" y="107"/>
                  </a:lnTo>
                  <a:lnTo>
                    <a:pt x="452" y="107"/>
                  </a:lnTo>
                  <a:lnTo>
                    <a:pt x="450" y="107"/>
                  </a:lnTo>
                  <a:lnTo>
                    <a:pt x="447" y="107"/>
                  </a:lnTo>
                  <a:lnTo>
                    <a:pt x="442" y="107"/>
                  </a:lnTo>
                  <a:lnTo>
                    <a:pt x="440" y="105"/>
                  </a:lnTo>
                  <a:lnTo>
                    <a:pt x="437" y="105"/>
                  </a:lnTo>
                  <a:lnTo>
                    <a:pt x="435" y="105"/>
                  </a:lnTo>
                  <a:lnTo>
                    <a:pt x="430" y="105"/>
                  </a:lnTo>
                  <a:lnTo>
                    <a:pt x="427" y="105"/>
                  </a:lnTo>
                  <a:lnTo>
                    <a:pt x="425" y="105"/>
                  </a:lnTo>
                  <a:lnTo>
                    <a:pt x="422" y="105"/>
                  </a:lnTo>
                  <a:lnTo>
                    <a:pt x="420" y="105"/>
                  </a:lnTo>
                  <a:lnTo>
                    <a:pt x="415" y="105"/>
                  </a:lnTo>
                  <a:lnTo>
                    <a:pt x="412" y="105"/>
                  </a:lnTo>
                  <a:lnTo>
                    <a:pt x="410" y="105"/>
                  </a:lnTo>
                  <a:lnTo>
                    <a:pt x="408" y="105"/>
                  </a:lnTo>
                  <a:lnTo>
                    <a:pt x="403" y="107"/>
                  </a:lnTo>
                  <a:lnTo>
                    <a:pt x="400" y="107"/>
                  </a:lnTo>
                  <a:lnTo>
                    <a:pt x="398" y="107"/>
                  </a:lnTo>
                  <a:lnTo>
                    <a:pt x="395" y="107"/>
                  </a:lnTo>
                  <a:lnTo>
                    <a:pt x="393" y="107"/>
                  </a:lnTo>
                  <a:lnTo>
                    <a:pt x="390" y="107"/>
                  </a:lnTo>
                  <a:lnTo>
                    <a:pt x="388" y="107"/>
                  </a:lnTo>
                  <a:lnTo>
                    <a:pt x="383" y="107"/>
                  </a:lnTo>
                  <a:lnTo>
                    <a:pt x="378" y="107"/>
                  </a:lnTo>
                  <a:lnTo>
                    <a:pt x="373" y="107"/>
                  </a:lnTo>
                  <a:lnTo>
                    <a:pt x="370" y="107"/>
                  </a:lnTo>
                  <a:lnTo>
                    <a:pt x="365" y="107"/>
                  </a:lnTo>
                  <a:lnTo>
                    <a:pt x="363" y="107"/>
                  </a:lnTo>
                  <a:lnTo>
                    <a:pt x="360" y="105"/>
                  </a:lnTo>
                  <a:lnTo>
                    <a:pt x="355" y="105"/>
                  </a:lnTo>
                  <a:lnTo>
                    <a:pt x="353" y="105"/>
                  </a:lnTo>
                  <a:lnTo>
                    <a:pt x="350" y="102"/>
                  </a:lnTo>
                  <a:lnTo>
                    <a:pt x="348" y="102"/>
                  </a:lnTo>
                  <a:lnTo>
                    <a:pt x="345" y="102"/>
                  </a:lnTo>
                  <a:lnTo>
                    <a:pt x="340" y="100"/>
                  </a:lnTo>
                  <a:lnTo>
                    <a:pt x="338" y="100"/>
                  </a:lnTo>
                  <a:lnTo>
                    <a:pt x="335" y="97"/>
                  </a:lnTo>
                  <a:lnTo>
                    <a:pt x="330" y="97"/>
                  </a:lnTo>
                  <a:lnTo>
                    <a:pt x="328" y="97"/>
                  </a:lnTo>
                  <a:lnTo>
                    <a:pt x="325" y="95"/>
                  </a:lnTo>
                  <a:lnTo>
                    <a:pt x="323" y="95"/>
                  </a:lnTo>
                  <a:lnTo>
                    <a:pt x="318" y="95"/>
                  </a:lnTo>
                  <a:lnTo>
                    <a:pt x="316" y="92"/>
                  </a:lnTo>
                  <a:lnTo>
                    <a:pt x="311" y="92"/>
                  </a:lnTo>
                  <a:lnTo>
                    <a:pt x="308" y="90"/>
                  </a:lnTo>
                  <a:lnTo>
                    <a:pt x="306" y="90"/>
                  </a:lnTo>
                  <a:lnTo>
                    <a:pt x="301" y="87"/>
                  </a:lnTo>
                  <a:lnTo>
                    <a:pt x="296" y="87"/>
                  </a:lnTo>
                  <a:lnTo>
                    <a:pt x="291" y="85"/>
                  </a:lnTo>
                  <a:lnTo>
                    <a:pt x="288" y="85"/>
                  </a:lnTo>
                  <a:lnTo>
                    <a:pt x="286" y="82"/>
                  </a:lnTo>
                  <a:lnTo>
                    <a:pt x="288" y="85"/>
                  </a:lnTo>
                  <a:lnTo>
                    <a:pt x="291" y="85"/>
                  </a:lnTo>
                  <a:lnTo>
                    <a:pt x="293" y="87"/>
                  </a:lnTo>
                  <a:lnTo>
                    <a:pt x="296" y="90"/>
                  </a:lnTo>
                  <a:lnTo>
                    <a:pt x="298" y="92"/>
                  </a:lnTo>
                  <a:lnTo>
                    <a:pt x="303" y="97"/>
                  </a:lnTo>
                  <a:lnTo>
                    <a:pt x="308" y="100"/>
                  </a:lnTo>
                  <a:lnTo>
                    <a:pt x="311" y="102"/>
                  </a:lnTo>
                  <a:lnTo>
                    <a:pt x="316" y="107"/>
                  </a:lnTo>
                  <a:lnTo>
                    <a:pt x="318" y="109"/>
                  </a:lnTo>
                  <a:lnTo>
                    <a:pt x="323" y="114"/>
                  </a:lnTo>
                  <a:lnTo>
                    <a:pt x="325" y="117"/>
                  </a:lnTo>
                  <a:lnTo>
                    <a:pt x="325" y="119"/>
                  </a:lnTo>
                  <a:lnTo>
                    <a:pt x="328" y="122"/>
                  </a:lnTo>
                  <a:lnTo>
                    <a:pt x="328" y="124"/>
                  </a:lnTo>
                  <a:lnTo>
                    <a:pt x="325" y="129"/>
                  </a:lnTo>
                  <a:lnTo>
                    <a:pt x="323" y="134"/>
                  </a:lnTo>
                  <a:lnTo>
                    <a:pt x="320" y="137"/>
                  </a:lnTo>
                  <a:lnTo>
                    <a:pt x="318" y="139"/>
                  </a:lnTo>
                  <a:lnTo>
                    <a:pt x="318" y="142"/>
                  </a:lnTo>
                  <a:lnTo>
                    <a:pt x="316" y="144"/>
                  </a:lnTo>
                  <a:lnTo>
                    <a:pt x="311" y="149"/>
                  </a:lnTo>
                  <a:lnTo>
                    <a:pt x="308" y="154"/>
                  </a:lnTo>
                  <a:lnTo>
                    <a:pt x="308" y="157"/>
                  </a:lnTo>
                  <a:lnTo>
                    <a:pt x="306" y="159"/>
                  </a:lnTo>
                  <a:lnTo>
                    <a:pt x="306" y="157"/>
                  </a:lnTo>
                  <a:lnTo>
                    <a:pt x="303" y="157"/>
                  </a:lnTo>
                  <a:lnTo>
                    <a:pt x="301" y="157"/>
                  </a:lnTo>
                  <a:lnTo>
                    <a:pt x="298" y="157"/>
                  </a:lnTo>
                  <a:lnTo>
                    <a:pt x="293" y="154"/>
                  </a:lnTo>
                  <a:lnTo>
                    <a:pt x="291" y="154"/>
                  </a:lnTo>
                  <a:lnTo>
                    <a:pt x="283" y="154"/>
                  </a:lnTo>
                  <a:lnTo>
                    <a:pt x="278" y="152"/>
                  </a:lnTo>
                  <a:lnTo>
                    <a:pt x="276" y="152"/>
                  </a:lnTo>
                  <a:lnTo>
                    <a:pt x="271" y="152"/>
                  </a:lnTo>
                  <a:lnTo>
                    <a:pt x="268" y="149"/>
                  </a:lnTo>
                  <a:lnTo>
                    <a:pt x="266" y="149"/>
                  </a:lnTo>
                  <a:lnTo>
                    <a:pt x="261" y="149"/>
                  </a:lnTo>
                  <a:lnTo>
                    <a:pt x="258" y="147"/>
                  </a:lnTo>
                  <a:lnTo>
                    <a:pt x="253" y="147"/>
                  </a:lnTo>
                  <a:lnTo>
                    <a:pt x="251" y="147"/>
                  </a:lnTo>
                  <a:lnTo>
                    <a:pt x="248" y="147"/>
                  </a:lnTo>
                  <a:lnTo>
                    <a:pt x="243" y="144"/>
                  </a:lnTo>
                  <a:lnTo>
                    <a:pt x="241" y="144"/>
                  </a:lnTo>
                  <a:lnTo>
                    <a:pt x="236" y="144"/>
                  </a:lnTo>
                  <a:lnTo>
                    <a:pt x="233" y="144"/>
                  </a:lnTo>
                  <a:lnTo>
                    <a:pt x="231" y="144"/>
                  </a:lnTo>
                  <a:lnTo>
                    <a:pt x="226" y="142"/>
                  </a:lnTo>
                  <a:lnTo>
                    <a:pt x="223" y="142"/>
                  </a:lnTo>
                  <a:lnTo>
                    <a:pt x="221" y="142"/>
                  </a:lnTo>
                  <a:lnTo>
                    <a:pt x="216" y="142"/>
                  </a:lnTo>
                  <a:lnTo>
                    <a:pt x="214" y="142"/>
                  </a:lnTo>
                  <a:lnTo>
                    <a:pt x="209" y="142"/>
                  </a:lnTo>
                  <a:lnTo>
                    <a:pt x="206" y="139"/>
                  </a:lnTo>
                  <a:lnTo>
                    <a:pt x="204" y="139"/>
                  </a:lnTo>
                  <a:lnTo>
                    <a:pt x="199" y="139"/>
                  </a:lnTo>
                  <a:lnTo>
                    <a:pt x="196" y="139"/>
                  </a:lnTo>
                  <a:lnTo>
                    <a:pt x="194" y="137"/>
                  </a:lnTo>
                  <a:lnTo>
                    <a:pt x="189" y="137"/>
                  </a:lnTo>
                  <a:lnTo>
                    <a:pt x="186" y="137"/>
                  </a:lnTo>
                  <a:lnTo>
                    <a:pt x="184" y="137"/>
                  </a:lnTo>
                  <a:lnTo>
                    <a:pt x="181" y="134"/>
                  </a:lnTo>
                  <a:lnTo>
                    <a:pt x="176" y="134"/>
                  </a:lnTo>
                  <a:lnTo>
                    <a:pt x="174" y="134"/>
                  </a:lnTo>
                  <a:lnTo>
                    <a:pt x="171" y="134"/>
                  </a:lnTo>
                  <a:lnTo>
                    <a:pt x="166" y="132"/>
                  </a:lnTo>
                  <a:lnTo>
                    <a:pt x="161" y="132"/>
                  </a:lnTo>
                  <a:lnTo>
                    <a:pt x="156" y="129"/>
                  </a:lnTo>
                  <a:lnTo>
                    <a:pt x="151" y="129"/>
                  </a:lnTo>
                  <a:lnTo>
                    <a:pt x="149" y="127"/>
                  </a:lnTo>
                  <a:lnTo>
                    <a:pt x="144" y="124"/>
                  </a:lnTo>
                  <a:lnTo>
                    <a:pt x="141" y="124"/>
                  </a:lnTo>
                  <a:lnTo>
                    <a:pt x="141" y="122"/>
                  </a:lnTo>
                  <a:lnTo>
                    <a:pt x="136" y="117"/>
                  </a:lnTo>
                  <a:lnTo>
                    <a:pt x="131" y="114"/>
                  </a:lnTo>
                  <a:lnTo>
                    <a:pt x="127" y="109"/>
                  </a:lnTo>
                  <a:lnTo>
                    <a:pt x="122" y="107"/>
                  </a:lnTo>
                  <a:lnTo>
                    <a:pt x="119" y="105"/>
                  </a:lnTo>
                  <a:lnTo>
                    <a:pt x="114" y="100"/>
                  </a:lnTo>
                  <a:lnTo>
                    <a:pt x="112" y="100"/>
                  </a:lnTo>
                  <a:lnTo>
                    <a:pt x="112" y="100"/>
                  </a:lnTo>
                  <a:lnTo>
                    <a:pt x="109" y="100"/>
                  </a:lnTo>
                  <a:lnTo>
                    <a:pt x="107" y="105"/>
                  </a:lnTo>
                  <a:lnTo>
                    <a:pt x="102" y="107"/>
                  </a:lnTo>
                  <a:lnTo>
                    <a:pt x="99" y="109"/>
                  </a:lnTo>
                  <a:lnTo>
                    <a:pt x="94" y="114"/>
                  </a:lnTo>
                  <a:lnTo>
                    <a:pt x="92" y="117"/>
                  </a:lnTo>
                  <a:lnTo>
                    <a:pt x="87" y="119"/>
                  </a:lnTo>
                  <a:lnTo>
                    <a:pt x="82" y="124"/>
                  </a:lnTo>
                  <a:lnTo>
                    <a:pt x="79" y="127"/>
                  </a:lnTo>
                  <a:lnTo>
                    <a:pt x="74" y="129"/>
                  </a:lnTo>
                  <a:lnTo>
                    <a:pt x="69" y="132"/>
                  </a:lnTo>
                  <a:lnTo>
                    <a:pt x="67" y="134"/>
                  </a:lnTo>
                  <a:lnTo>
                    <a:pt x="62" y="134"/>
                  </a:lnTo>
                  <a:lnTo>
                    <a:pt x="59" y="134"/>
                  </a:lnTo>
                  <a:lnTo>
                    <a:pt x="57" y="134"/>
                  </a:lnTo>
                  <a:lnTo>
                    <a:pt x="52" y="132"/>
                  </a:lnTo>
                  <a:lnTo>
                    <a:pt x="47" y="132"/>
                  </a:lnTo>
                  <a:lnTo>
                    <a:pt x="44" y="132"/>
                  </a:lnTo>
                  <a:lnTo>
                    <a:pt x="39" y="132"/>
                  </a:lnTo>
                  <a:lnTo>
                    <a:pt x="34" y="132"/>
                  </a:lnTo>
                  <a:lnTo>
                    <a:pt x="30" y="132"/>
                  </a:lnTo>
                  <a:lnTo>
                    <a:pt x="25" y="132"/>
                  </a:lnTo>
                  <a:lnTo>
                    <a:pt x="20" y="132"/>
                  </a:lnTo>
                  <a:lnTo>
                    <a:pt x="15" y="132"/>
                  </a:lnTo>
                  <a:lnTo>
                    <a:pt x="10" y="134"/>
                  </a:lnTo>
                  <a:lnTo>
                    <a:pt x="7" y="134"/>
                  </a:lnTo>
                  <a:lnTo>
                    <a:pt x="2" y="134"/>
                  </a:lnTo>
                  <a:lnTo>
                    <a:pt x="2" y="134"/>
                  </a:lnTo>
                  <a:lnTo>
                    <a:pt x="0" y="134"/>
                  </a:lnTo>
                  <a:lnTo>
                    <a:pt x="0" y="134"/>
                  </a:lnTo>
                  <a:lnTo>
                    <a:pt x="10" y="97"/>
                  </a:lnTo>
                  <a:lnTo>
                    <a:pt x="10"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3770" name="Freeform 42">
              <a:extLst>
                <a:ext uri="{FF2B5EF4-FFF2-40B4-BE49-F238E27FC236}">
                  <a16:creationId xmlns:a16="http://schemas.microsoft.com/office/drawing/2014/main" id="{BA697D00-A4C7-499E-B042-230B33EE666A}"/>
                </a:ext>
              </a:extLst>
            </p:cNvPr>
            <p:cNvSpPr>
              <a:spLocks/>
            </p:cNvSpPr>
            <p:nvPr/>
          </p:nvSpPr>
          <p:spPr bwMode="auto">
            <a:xfrm>
              <a:off x="4893" y="1543"/>
              <a:ext cx="112" cy="137"/>
            </a:xfrm>
            <a:custGeom>
              <a:avLst/>
              <a:gdLst>
                <a:gd name="T0" fmla="*/ 2 w 112"/>
                <a:gd name="T1" fmla="*/ 8 h 137"/>
                <a:gd name="T2" fmla="*/ 10 w 112"/>
                <a:gd name="T3" fmla="*/ 10 h 137"/>
                <a:gd name="T4" fmla="*/ 12 w 112"/>
                <a:gd name="T5" fmla="*/ 13 h 137"/>
                <a:gd name="T6" fmla="*/ 20 w 112"/>
                <a:gd name="T7" fmla="*/ 15 h 137"/>
                <a:gd name="T8" fmla="*/ 25 w 112"/>
                <a:gd name="T9" fmla="*/ 18 h 137"/>
                <a:gd name="T10" fmla="*/ 32 w 112"/>
                <a:gd name="T11" fmla="*/ 23 h 137"/>
                <a:gd name="T12" fmla="*/ 37 w 112"/>
                <a:gd name="T13" fmla="*/ 25 h 137"/>
                <a:gd name="T14" fmla="*/ 42 w 112"/>
                <a:gd name="T15" fmla="*/ 28 h 137"/>
                <a:gd name="T16" fmla="*/ 49 w 112"/>
                <a:gd name="T17" fmla="*/ 33 h 137"/>
                <a:gd name="T18" fmla="*/ 54 w 112"/>
                <a:gd name="T19" fmla="*/ 35 h 137"/>
                <a:gd name="T20" fmla="*/ 64 w 112"/>
                <a:gd name="T21" fmla="*/ 45 h 137"/>
                <a:gd name="T22" fmla="*/ 69 w 112"/>
                <a:gd name="T23" fmla="*/ 53 h 137"/>
                <a:gd name="T24" fmla="*/ 72 w 112"/>
                <a:gd name="T25" fmla="*/ 63 h 137"/>
                <a:gd name="T26" fmla="*/ 74 w 112"/>
                <a:gd name="T27" fmla="*/ 68 h 137"/>
                <a:gd name="T28" fmla="*/ 74 w 112"/>
                <a:gd name="T29" fmla="*/ 73 h 137"/>
                <a:gd name="T30" fmla="*/ 77 w 112"/>
                <a:gd name="T31" fmla="*/ 80 h 137"/>
                <a:gd name="T32" fmla="*/ 77 w 112"/>
                <a:gd name="T33" fmla="*/ 85 h 137"/>
                <a:gd name="T34" fmla="*/ 77 w 112"/>
                <a:gd name="T35" fmla="*/ 92 h 137"/>
                <a:gd name="T36" fmla="*/ 79 w 112"/>
                <a:gd name="T37" fmla="*/ 97 h 137"/>
                <a:gd name="T38" fmla="*/ 79 w 112"/>
                <a:gd name="T39" fmla="*/ 110 h 137"/>
                <a:gd name="T40" fmla="*/ 79 w 112"/>
                <a:gd name="T41" fmla="*/ 120 h 137"/>
                <a:gd name="T42" fmla="*/ 79 w 112"/>
                <a:gd name="T43" fmla="*/ 125 h 137"/>
                <a:gd name="T44" fmla="*/ 79 w 112"/>
                <a:gd name="T45" fmla="*/ 130 h 137"/>
                <a:gd name="T46" fmla="*/ 107 w 112"/>
                <a:gd name="T47" fmla="*/ 135 h 137"/>
                <a:gd name="T48" fmla="*/ 107 w 112"/>
                <a:gd name="T49" fmla="*/ 130 h 137"/>
                <a:gd name="T50" fmla="*/ 109 w 112"/>
                <a:gd name="T51" fmla="*/ 122 h 137"/>
                <a:gd name="T52" fmla="*/ 109 w 112"/>
                <a:gd name="T53" fmla="*/ 115 h 137"/>
                <a:gd name="T54" fmla="*/ 109 w 112"/>
                <a:gd name="T55" fmla="*/ 110 h 137"/>
                <a:gd name="T56" fmla="*/ 112 w 112"/>
                <a:gd name="T57" fmla="*/ 102 h 137"/>
                <a:gd name="T58" fmla="*/ 112 w 112"/>
                <a:gd name="T59" fmla="*/ 95 h 137"/>
                <a:gd name="T60" fmla="*/ 112 w 112"/>
                <a:gd name="T61" fmla="*/ 90 h 137"/>
                <a:gd name="T62" fmla="*/ 112 w 112"/>
                <a:gd name="T63" fmla="*/ 83 h 137"/>
                <a:gd name="T64" fmla="*/ 112 w 112"/>
                <a:gd name="T65" fmla="*/ 78 h 137"/>
                <a:gd name="T66" fmla="*/ 112 w 112"/>
                <a:gd name="T67" fmla="*/ 70 h 137"/>
                <a:gd name="T68" fmla="*/ 109 w 112"/>
                <a:gd name="T69" fmla="*/ 63 h 137"/>
                <a:gd name="T70" fmla="*/ 107 w 112"/>
                <a:gd name="T71" fmla="*/ 53 h 137"/>
                <a:gd name="T72" fmla="*/ 99 w 112"/>
                <a:gd name="T73" fmla="*/ 43 h 137"/>
                <a:gd name="T74" fmla="*/ 92 w 112"/>
                <a:gd name="T75" fmla="*/ 35 h 137"/>
                <a:gd name="T76" fmla="*/ 82 w 112"/>
                <a:gd name="T77" fmla="*/ 25 h 137"/>
                <a:gd name="T78" fmla="*/ 72 w 112"/>
                <a:gd name="T79" fmla="*/ 15 h 137"/>
                <a:gd name="T80" fmla="*/ 62 w 112"/>
                <a:gd name="T81" fmla="*/ 8 h 137"/>
                <a:gd name="T82" fmla="*/ 54 w 112"/>
                <a:gd name="T83" fmla="*/ 3 h 137"/>
                <a:gd name="T84" fmla="*/ 52 w 112"/>
                <a:gd name="T85" fmla="*/ 0 h 137"/>
                <a:gd name="T86" fmla="*/ 0 w 112"/>
                <a:gd name="T87" fmla="*/ 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137">
                  <a:moveTo>
                    <a:pt x="0" y="5"/>
                  </a:moveTo>
                  <a:lnTo>
                    <a:pt x="2" y="8"/>
                  </a:lnTo>
                  <a:lnTo>
                    <a:pt x="5" y="8"/>
                  </a:lnTo>
                  <a:lnTo>
                    <a:pt x="10" y="10"/>
                  </a:lnTo>
                  <a:lnTo>
                    <a:pt x="10" y="10"/>
                  </a:lnTo>
                  <a:lnTo>
                    <a:pt x="12" y="13"/>
                  </a:lnTo>
                  <a:lnTo>
                    <a:pt x="15" y="13"/>
                  </a:lnTo>
                  <a:lnTo>
                    <a:pt x="20" y="15"/>
                  </a:lnTo>
                  <a:lnTo>
                    <a:pt x="22" y="15"/>
                  </a:lnTo>
                  <a:lnTo>
                    <a:pt x="25" y="18"/>
                  </a:lnTo>
                  <a:lnTo>
                    <a:pt x="27" y="20"/>
                  </a:lnTo>
                  <a:lnTo>
                    <a:pt x="32" y="23"/>
                  </a:lnTo>
                  <a:lnTo>
                    <a:pt x="35" y="23"/>
                  </a:lnTo>
                  <a:lnTo>
                    <a:pt x="37" y="25"/>
                  </a:lnTo>
                  <a:lnTo>
                    <a:pt x="40" y="25"/>
                  </a:lnTo>
                  <a:lnTo>
                    <a:pt x="42" y="28"/>
                  </a:lnTo>
                  <a:lnTo>
                    <a:pt x="47" y="30"/>
                  </a:lnTo>
                  <a:lnTo>
                    <a:pt x="49" y="33"/>
                  </a:lnTo>
                  <a:lnTo>
                    <a:pt x="52" y="35"/>
                  </a:lnTo>
                  <a:lnTo>
                    <a:pt x="54" y="35"/>
                  </a:lnTo>
                  <a:lnTo>
                    <a:pt x="59" y="40"/>
                  </a:lnTo>
                  <a:lnTo>
                    <a:pt x="64" y="45"/>
                  </a:lnTo>
                  <a:lnTo>
                    <a:pt x="67" y="50"/>
                  </a:lnTo>
                  <a:lnTo>
                    <a:pt x="69" y="53"/>
                  </a:lnTo>
                  <a:lnTo>
                    <a:pt x="72" y="58"/>
                  </a:lnTo>
                  <a:lnTo>
                    <a:pt x="72" y="63"/>
                  </a:lnTo>
                  <a:lnTo>
                    <a:pt x="74" y="65"/>
                  </a:lnTo>
                  <a:lnTo>
                    <a:pt x="74" y="68"/>
                  </a:lnTo>
                  <a:lnTo>
                    <a:pt x="74" y="70"/>
                  </a:lnTo>
                  <a:lnTo>
                    <a:pt x="74" y="73"/>
                  </a:lnTo>
                  <a:lnTo>
                    <a:pt x="74" y="75"/>
                  </a:lnTo>
                  <a:lnTo>
                    <a:pt x="77" y="80"/>
                  </a:lnTo>
                  <a:lnTo>
                    <a:pt x="77" y="83"/>
                  </a:lnTo>
                  <a:lnTo>
                    <a:pt x="77" y="85"/>
                  </a:lnTo>
                  <a:lnTo>
                    <a:pt x="77" y="87"/>
                  </a:lnTo>
                  <a:lnTo>
                    <a:pt x="77" y="92"/>
                  </a:lnTo>
                  <a:lnTo>
                    <a:pt x="79" y="95"/>
                  </a:lnTo>
                  <a:lnTo>
                    <a:pt x="79" y="97"/>
                  </a:lnTo>
                  <a:lnTo>
                    <a:pt x="79" y="105"/>
                  </a:lnTo>
                  <a:lnTo>
                    <a:pt x="79" y="110"/>
                  </a:lnTo>
                  <a:lnTo>
                    <a:pt x="79" y="115"/>
                  </a:lnTo>
                  <a:lnTo>
                    <a:pt x="79" y="120"/>
                  </a:lnTo>
                  <a:lnTo>
                    <a:pt x="79" y="122"/>
                  </a:lnTo>
                  <a:lnTo>
                    <a:pt x="79" y="125"/>
                  </a:lnTo>
                  <a:lnTo>
                    <a:pt x="79" y="127"/>
                  </a:lnTo>
                  <a:lnTo>
                    <a:pt x="79" y="130"/>
                  </a:lnTo>
                  <a:lnTo>
                    <a:pt x="107" y="137"/>
                  </a:lnTo>
                  <a:lnTo>
                    <a:pt x="107" y="135"/>
                  </a:lnTo>
                  <a:lnTo>
                    <a:pt x="107" y="135"/>
                  </a:lnTo>
                  <a:lnTo>
                    <a:pt x="107" y="130"/>
                  </a:lnTo>
                  <a:lnTo>
                    <a:pt x="107" y="127"/>
                  </a:lnTo>
                  <a:lnTo>
                    <a:pt x="109" y="122"/>
                  </a:lnTo>
                  <a:lnTo>
                    <a:pt x="109" y="117"/>
                  </a:lnTo>
                  <a:lnTo>
                    <a:pt x="109" y="115"/>
                  </a:lnTo>
                  <a:lnTo>
                    <a:pt x="109" y="112"/>
                  </a:lnTo>
                  <a:lnTo>
                    <a:pt x="109" y="110"/>
                  </a:lnTo>
                  <a:lnTo>
                    <a:pt x="112" y="105"/>
                  </a:lnTo>
                  <a:lnTo>
                    <a:pt x="112" y="102"/>
                  </a:lnTo>
                  <a:lnTo>
                    <a:pt x="112" y="100"/>
                  </a:lnTo>
                  <a:lnTo>
                    <a:pt x="112" y="95"/>
                  </a:lnTo>
                  <a:lnTo>
                    <a:pt x="112" y="92"/>
                  </a:lnTo>
                  <a:lnTo>
                    <a:pt x="112" y="90"/>
                  </a:lnTo>
                  <a:lnTo>
                    <a:pt x="112" y="85"/>
                  </a:lnTo>
                  <a:lnTo>
                    <a:pt x="112" y="83"/>
                  </a:lnTo>
                  <a:lnTo>
                    <a:pt x="112" y="80"/>
                  </a:lnTo>
                  <a:lnTo>
                    <a:pt x="112" y="78"/>
                  </a:lnTo>
                  <a:lnTo>
                    <a:pt x="112" y="73"/>
                  </a:lnTo>
                  <a:lnTo>
                    <a:pt x="112" y="70"/>
                  </a:lnTo>
                  <a:lnTo>
                    <a:pt x="112" y="68"/>
                  </a:lnTo>
                  <a:lnTo>
                    <a:pt x="109" y="63"/>
                  </a:lnTo>
                  <a:lnTo>
                    <a:pt x="109" y="58"/>
                  </a:lnTo>
                  <a:lnTo>
                    <a:pt x="107" y="53"/>
                  </a:lnTo>
                  <a:lnTo>
                    <a:pt x="104" y="48"/>
                  </a:lnTo>
                  <a:lnTo>
                    <a:pt x="99" y="43"/>
                  </a:lnTo>
                  <a:lnTo>
                    <a:pt x="97" y="40"/>
                  </a:lnTo>
                  <a:lnTo>
                    <a:pt x="92" y="35"/>
                  </a:lnTo>
                  <a:lnTo>
                    <a:pt x="87" y="30"/>
                  </a:lnTo>
                  <a:lnTo>
                    <a:pt x="82" y="25"/>
                  </a:lnTo>
                  <a:lnTo>
                    <a:pt x="77" y="20"/>
                  </a:lnTo>
                  <a:lnTo>
                    <a:pt x="72" y="15"/>
                  </a:lnTo>
                  <a:lnTo>
                    <a:pt x="67" y="13"/>
                  </a:lnTo>
                  <a:lnTo>
                    <a:pt x="62" y="8"/>
                  </a:lnTo>
                  <a:lnTo>
                    <a:pt x="59" y="5"/>
                  </a:lnTo>
                  <a:lnTo>
                    <a:pt x="54" y="3"/>
                  </a:lnTo>
                  <a:lnTo>
                    <a:pt x="52" y="3"/>
                  </a:lnTo>
                  <a:lnTo>
                    <a:pt x="52" y="0"/>
                  </a:lnTo>
                  <a:lnTo>
                    <a:pt x="0" y="5"/>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grpSp>
          <p:nvGrpSpPr>
            <p:cNvPr id="73771" name="Group 43">
              <a:extLst>
                <a:ext uri="{FF2B5EF4-FFF2-40B4-BE49-F238E27FC236}">
                  <a16:creationId xmlns:a16="http://schemas.microsoft.com/office/drawing/2014/main" id="{09EA714D-2A92-4C81-AB56-A23F210B5343}"/>
                </a:ext>
              </a:extLst>
            </p:cNvPr>
            <p:cNvGrpSpPr>
              <a:grpSpLocks/>
            </p:cNvGrpSpPr>
            <p:nvPr/>
          </p:nvGrpSpPr>
          <p:grpSpPr bwMode="auto">
            <a:xfrm>
              <a:off x="4027" y="2335"/>
              <a:ext cx="1134" cy="1270"/>
              <a:chOff x="295" y="2069"/>
              <a:chExt cx="1134" cy="1270"/>
            </a:xfrm>
          </p:grpSpPr>
          <p:sp>
            <p:nvSpPr>
              <p:cNvPr id="73772" name="AutoShape 44">
                <a:extLst>
                  <a:ext uri="{FF2B5EF4-FFF2-40B4-BE49-F238E27FC236}">
                    <a16:creationId xmlns:a16="http://schemas.microsoft.com/office/drawing/2014/main" id="{B5890A64-AFA1-4268-B6DD-5A0123A885E6}"/>
                  </a:ext>
                </a:extLst>
              </p:cNvPr>
              <p:cNvSpPr>
                <a:spLocks noChangeArrowheads="1"/>
              </p:cNvSpPr>
              <p:nvPr/>
            </p:nvSpPr>
            <p:spPr bwMode="auto">
              <a:xfrm>
                <a:off x="295" y="2069"/>
                <a:ext cx="1134" cy="127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nvGrpSpPr>
              <p:cNvPr id="73773" name="Group 45">
                <a:extLst>
                  <a:ext uri="{FF2B5EF4-FFF2-40B4-BE49-F238E27FC236}">
                    <a16:creationId xmlns:a16="http://schemas.microsoft.com/office/drawing/2014/main" id="{431BA425-14B1-466B-BCC3-319E302F856D}"/>
                  </a:ext>
                </a:extLst>
              </p:cNvPr>
              <p:cNvGrpSpPr>
                <a:grpSpLocks/>
              </p:cNvGrpSpPr>
              <p:nvPr/>
            </p:nvGrpSpPr>
            <p:grpSpPr bwMode="auto">
              <a:xfrm rot="257349">
                <a:off x="295" y="2160"/>
                <a:ext cx="1134" cy="1041"/>
                <a:chOff x="4464" y="2304"/>
                <a:chExt cx="1134" cy="1041"/>
              </a:xfrm>
            </p:grpSpPr>
            <p:pic>
              <p:nvPicPr>
                <p:cNvPr id="73774" name="Picture 46">
                  <a:extLst>
                    <a:ext uri="{FF2B5EF4-FFF2-40B4-BE49-F238E27FC236}">
                      <a16:creationId xmlns:a16="http://schemas.microsoft.com/office/drawing/2014/main" id="{A6C5F694-EEE8-41AF-9579-75FAC6EEF0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11" t="10573" r="3700"/>
                <a:stretch>
                  <a:fillRect/>
                </a:stretch>
              </p:blipFill>
              <p:spPr bwMode="auto">
                <a:xfrm rot="-348938">
                  <a:off x="4464" y="2304"/>
                  <a:ext cx="1032" cy="216"/>
                </a:xfrm>
                <a:prstGeom prst="rect">
                  <a:avLst/>
                </a:prstGeom>
                <a:noFill/>
                <a:ln w="19050">
                  <a:solidFill>
                    <a:srgbClr val="FFFF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rgbClr val="003366"/>
                        </a:outerShdw>
                      </a:effectLst>
                    </a14:hiddenEffects>
                  </a:ext>
                </a:extLst>
              </p:spPr>
            </p:pic>
            <p:sp>
              <p:nvSpPr>
                <p:cNvPr id="73775" name="WordArt 47">
                  <a:extLst>
                    <a:ext uri="{FF2B5EF4-FFF2-40B4-BE49-F238E27FC236}">
                      <a16:creationId xmlns:a16="http://schemas.microsoft.com/office/drawing/2014/main" id="{A26BB87B-ED7E-48CB-8BE4-19E8C2F46164}"/>
                    </a:ext>
                  </a:extLst>
                </p:cNvPr>
                <p:cNvSpPr>
                  <a:spLocks noChangeArrowheads="1" noChangeShapeType="1" noTextEdit="1"/>
                </p:cNvSpPr>
                <p:nvPr/>
              </p:nvSpPr>
              <p:spPr bwMode="auto">
                <a:xfrm rot="-380412">
                  <a:off x="4655" y="2638"/>
                  <a:ext cx="720" cy="3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he-IL" sz="1400" b="1" kern="10">
                      <a:ln w="19050">
                        <a:solidFill>
                          <a:srgbClr val="000000"/>
                        </a:solidFill>
                        <a:round/>
                        <a:headEnd/>
                        <a:tailEnd/>
                      </a:ln>
                      <a:solidFill>
                        <a:srgbClr val="FFFFFF"/>
                      </a:solidFill>
                      <a:latin typeface="Arial Black" panose="020B0A04020102020204" pitchFamily="34" charset="0"/>
                    </a:rPr>
                    <a:t>תעודת</a:t>
                  </a:r>
                </a:p>
                <a:p>
                  <a:pPr algn="ctr"/>
                  <a:r>
                    <a:rPr lang="he-IL" sz="1400" b="1" kern="10">
                      <a:ln w="19050">
                        <a:solidFill>
                          <a:srgbClr val="000000"/>
                        </a:solidFill>
                        <a:round/>
                        <a:headEnd/>
                        <a:tailEnd/>
                      </a:ln>
                      <a:solidFill>
                        <a:srgbClr val="FFFFFF"/>
                      </a:solidFill>
                      <a:latin typeface="Arial Black" panose="020B0A04020102020204" pitchFamily="34" charset="0"/>
                    </a:rPr>
                    <a:t>גולש נבון</a:t>
                  </a:r>
                </a:p>
              </p:txBody>
            </p:sp>
            <p:pic>
              <p:nvPicPr>
                <p:cNvPr id="73776" name="Picture 48">
                  <a:extLst>
                    <a:ext uri="{FF2B5EF4-FFF2-40B4-BE49-F238E27FC236}">
                      <a16:creationId xmlns:a16="http://schemas.microsoft.com/office/drawing/2014/main" id="{DC0D3AFC-6BA0-42BE-BB4D-E3C84A8992C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80" y="2928"/>
                  <a:ext cx="318" cy="41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grpSp>
          <p:nvGrpSpPr>
            <p:cNvPr id="73777" name="Group 49">
              <a:extLst>
                <a:ext uri="{FF2B5EF4-FFF2-40B4-BE49-F238E27FC236}">
                  <a16:creationId xmlns:a16="http://schemas.microsoft.com/office/drawing/2014/main" id="{EF409AA2-A44A-4D9D-A69E-886E4CE1BA70}"/>
                </a:ext>
              </a:extLst>
            </p:cNvPr>
            <p:cNvGrpSpPr>
              <a:grpSpLocks/>
            </p:cNvGrpSpPr>
            <p:nvPr/>
          </p:nvGrpSpPr>
          <p:grpSpPr bwMode="auto">
            <a:xfrm>
              <a:off x="3903" y="2659"/>
              <a:ext cx="254" cy="391"/>
              <a:chOff x="3781" y="1762"/>
              <a:chExt cx="254" cy="391"/>
            </a:xfrm>
          </p:grpSpPr>
          <p:sp>
            <p:nvSpPr>
              <p:cNvPr id="73778" name="Oval 50">
                <a:extLst>
                  <a:ext uri="{FF2B5EF4-FFF2-40B4-BE49-F238E27FC236}">
                    <a16:creationId xmlns:a16="http://schemas.microsoft.com/office/drawing/2014/main" id="{F6307B79-C1FB-4A0F-B704-FEB10F5ADBCC}"/>
                  </a:ext>
                </a:extLst>
              </p:cNvPr>
              <p:cNvSpPr>
                <a:spLocks noChangeArrowheads="1"/>
              </p:cNvSpPr>
              <p:nvPr/>
            </p:nvSpPr>
            <p:spPr bwMode="auto">
              <a:xfrm>
                <a:off x="3791" y="1778"/>
                <a:ext cx="226" cy="371"/>
              </a:xfrm>
              <a:prstGeom prst="ellipse">
                <a:avLst/>
              </a:prstGeom>
              <a:solidFill>
                <a:srgbClr val="FFCC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73779" name="Freeform 51">
                <a:extLst>
                  <a:ext uri="{FF2B5EF4-FFF2-40B4-BE49-F238E27FC236}">
                    <a16:creationId xmlns:a16="http://schemas.microsoft.com/office/drawing/2014/main" id="{7FACD2F9-5EA3-4F1E-8A7C-86549E93B122}"/>
                  </a:ext>
                </a:extLst>
              </p:cNvPr>
              <p:cNvSpPr>
                <a:spLocks/>
              </p:cNvSpPr>
              <p:nvPr/>
            </p:nvSpPr>
            <p:spPr bwMode="auto">
              <a:xfrm>
                <a:off x="3781" y="1762"/>
                <a:ext cx="254" cy="391"/>
              </a:xfrm>
              <a:custGeom>
                <a:avLst/>
                <a:gdLst>
                  <a:gd name="T0" fmla="*/ 47 w 254"/>
                  <a:gd name="T1" fmla="*/ 156 h 391"/>
                  <a:gd name="T2" fmla="*/ 59 w 254"/>
                  <a:gd name="T3" fmla="*/ 122 h 391"/>
                  <a:gd name="T4" fmla="*/ 53 w 254"/>
                  <a:gd name="T5" fmla="*/ 78 h 391"/>
                  <a:gd name="T6" fmla="*/ 59 w 254"/>
                  <a:gd name="T7" fmla="*/ 42 h 391"/>
                  <a:gd name="T8" fmla="*/ 97 w 254"/>
                  <a:gd name="T9" fmla="*/ 16 h 391"/>
                  <a:gd name="T10" fmla="*/ 150 w 254"/>
                  <a:gd name="T11" fmla="*/ 0 h 391"/>
                  <a:gd name="T12" fmla="*/ 195 w 254"/>
                  <a:gd name="T13" fmla="*/ 6 h 391"/>
                  <a:gd name="T14" fmla="*/ 220 w 254"/>
                  <a:gd name="T15" fmla="*/ 42 h 391"/>
                  <a:gd name="T16" fmla="*/ 226 w 254"/>
                  <a:gd name="T17" fmla="*/ 76 h 391"/>
                  <a:gd name="T18" fmla="*/ 250 w 254"/>
                  <a:gd name="T19" fmla="*/ 116 h 391"/>
                  <a:gd name="T20" fmla="*/ 241 w 254"/>
                  <a:gd name="T21" fmla="*/ 165 h 391"/>
                  <a:gd name="T22" fmla="*/ 248 w 254"/>
                  <a:gd name="T23" fmla="*/ 190 h 391"/>
                  <a:gd name="T24" fmla="*/ 239 w 254"/>
                  <a:gd name="T25" fmla="*/ 237 h 391"/>
                  <a:gd name="T26" fmla="*/ 248 w 254"/>
                  <a:gd name="T27" fmla="*/ 262 h 391"/>
                  <a:gd name="T28" fmla="*/ 254 w 254"/>
                  <a:gd name="T29" fmla="*/ 302 h 391"/>
                  <a:gd name="T30" fmla="*/ 231 w 254"/>
                  <a:gd name="T31" fmla="*/ 336 h 391"/>
                  <a:gd name="T32" fmla="*/ 190 w 254"/>
                  <a:gd name="T33" fmla="*/ 343 h 391"/>
                  <a:gd name="T34" fmla="*/ 155 w 254"/>
                  <a:gd name="T35" fmla="*/ 332 h 391"/>
                  <a:gd name="T36" fmla="*/ 163 w 254"/>
                  <a:gd name="T37" fmla="*/ 313 h 391"/>
                  <a:gd name="T38" fmla="*/ 197 w 254"/>
                  <a:gd name="T39" fmla="*/ 317 h 391"/>
                  <a:gd name="T40" fmla="*/ 229 w 254"/>
                  <a:gd name="T41" fmla="*/ 300 h 391"/>
                  <a:gd name="T42" fmla="*/ 224 w 254"/>
                  <a:gd name="T43" fmla="*/ 260 h 391"/>
                  <a:gd name="T44" fmla="*/ 184 w 254"/>
                  <a:gd name="T45" fmla="*/ 245 h 391"/>
                  <a:gd name="T46" fmla="*/ 144 w 254"/>
                  <a:gd name="T47" fmla="*/ 239 h 391"/>
                  <a:gd name="T48" fmla="*/ 116 w 254"/>
                  <a:gd name="T49" fmla="*/ 260 h 391"/>
                  <a:gd name="T50" fmla="*/ 104 w 254"/>
                  <a:gd name="T51" fmla="*/ 258 h 391"/>
                  <a:gd name="T52" fmla="*/ 138 w 254"/>
                  <a:gd name="T53" fmla="*/ 220 h 391"/>
                  <a:gd name="T54" fmla="*/ 176 w 254"/>
                  <a:gd name="T55" fmla="*/ 220 h 391"/>
                  <a:gd name="T56" fmla="*/ 210 w 254"/>
                  <a:gd name="T57" fmla="*/ 228 h 391"/>
                  <a:gd name="T58" fmla="*/ 224 w 254"/>
                  <a:gd name="T59" fmla="*/ 216 h 391"/>
                  <a:gd name="T60" fmla="*/ 218 w 254"/>
                  <a:gd name="T61" fmla="*/ 184 h 391"/>
                  <a:gd name="T62" fmla="*/ 171 w 254"/>
                  <a:gd name="T63" fmla="*/ 169 h 391"/>
                  <a:gd name="T64" fmla="*/ 131 w 254"/>
                  <a:gd name="T65" fmla="*/ 177 h 391"/>
                  <a:gd name="T66" fmla="*/ 123 w 254"/>
                  <a:gd name="T67" fmla="*/ 167 h 391"/>
                  <a:gd name="T68" fmla="*/ 161 w 254"/>
                  <a:gd name="T69" fmla="*/ 144 h 391"/>
                  <a:gd name="T70" fmla="*/ 201 w 254"/>
                  <a:gd name="T71" fmla="*/ 150 h 391"/>
                  <a:gd name="T72" fmla="*/ 214 w 254"/>
                  <a:gd name="T73" fmla="*/ 105 h 391"/>
                  <a:gd name="T74" fmla="*/ 184 w 254"/>
                  <a:gd name="T75" fmla="*/ 99 h 391"/>
                  <a:gd name="T76" fmla="*/ 150 w 254"/>
                  <a:gd name="T77" fmla="*/ 97 h 391"/>
                  <a:gd name="T78" fmla="*/ 112 w 254"/>
                  <a:gd name="T79" fmla="*/ 118 h 391"/>
                  <a:gd name="T80" fmla="*/ 121 w 254"/>
                  <a:gd name="T81" fmla="*/ 91 h 391"/>
                  <a:gd name="T82" fmla="*/ 150 w 254"/>
                  <a:gd name="T83" fmla="*/ 76 h 391"/>
                  <a:gd name="T84" fmla="*/ 186 w 254"/>
                  <a:gd name="T85" fmla="*/ 74 h 391"/>
                  <a:gd name="T86" fmla="*/ 197 w 254"/>
                  <a:gd name="T87" fmla="*/ 57 h 391"/>
                  <a:gd name="T88" fmla="*/ 171 w 254"/>
                  <a:gd name="T89" fmla="*/ 27 h 391"/>
                  <a:gd name="T90" fmla="*/ 133 w 254"/>
                  <a:gd name="T91" fmla="*/ 38 h 391"/>
                  <a:gd name="T92" fmla="*/ 102 w 254"/>
                  <a:gd name="T93" fmla="*/ 48 h 391"/>
                  <a:gd name="T94" fmla="*/ 74 w 254"/>
                  <a:gd name="T95" fmla="*/ 72 h 391"/>
                  <a:gd name="T96" fmla="*/ 72 w 254"/>
                  <a:gd name="T97" fmla="*/ 108 h 391"/>
                  <a:gd name="T98" fmla="*/ 76 w 254"/>
                  <a:gd name="T99" fmla="*/ 146 h 391"/>
                  <a:gd name="T100" fmla="*/ 61 w 254"/>
                  <a:gd name="T101" fmla="*/ 180 h 391"/>
                  <a:gd name="T102" fmla="*/ 21 w 254"/>
                  <a:gd name="T103" fmla="*/ 222 h 391"/>
                  <a:gd name="T104" fmla="*/ 15 w 254"/>
                  <a:gd name="T105" fmla="*/ 254 h 391"/>
                  <a:gd name="T106" fmla="*/ 17 w 254"/>
                  <a:gd name="T107" fmla="*/ 292 h 391"/>
                  <a:gd name="T108" fmla="*/ 30 w 254"/>
                  <a:gd name="T109" fmla="*/ 326 h 391"/>
                  <a:gd name="T110" fmla="*/ 61 w 254"/>
                  <a:gd name="T111" fmla="*/ 360 h 391"/>
                  <a:gd name="T112" fmla="*/ 61 w 254"/>
                  <a:gd name="T113" fmla="*/ 387 h 391"/>
                  <a:gd name="T114" fmla="*/ 32 w 254"/>
                  <a:gd name="T115" fmla="*/ 364 h 391"/>
                  <a:gd name="T116" fmla="*/ 6 w 254"/>
                  <a:gd name="T117" fmla="*/ 321 h 391"/>
                  <a:gd name="T118" fmla="*/ 0 w 254"/>
                  <a:gd name="T119" fmla="*/ 290 h 391"/>
                  <a:gd name="T120" fmla="*/ 0 w 254"/>
                  <a:gd name="T121" fmla="*/ 258 h 391"/>
                  <a:gd name="T122" fmla="*/ 4 w 254"/>
                  <a:gd name="T123" fmla="*/ 22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4" h="391">
                    <a:moveTo>
                      <a:pt x="9" y="192"/>
                    </a:moveTo>
                    <a:lnTo>
                      <a:pt x="9" y="192"/>
                    </a:lnTo>
                    <a:lnTo>
                      <a:pt x="9" y="190"/>
                    </a:lnTo>
                    <a:lnTo>
                      <a:pt x="13" y="188"/>
                    </a:lnTo>
                    <a:lnTo>
                      <a:pt x="15" y="186"/>
                    </a:lnTo>
                    <a:lnTo>
                      <a:pt x="19" y="182"/>
                    </a:lnTo>
                    <a:lnTo>
                      <a:pt x="23" y="177"/>
                    </a:lnTo>
                    <a:lnTo>
                      <a:pt x="28" y="173"/>
                    </a:lnTo>
                    <a:lnTo>
                      <a:pt x="32" y="169"/>
                    </a:lnTo>
                    <a:lnTo>
                      <a:pt x="36" y="165"/>
                    </a:lnTo>
                    <a:lnTo>
                      <a:pt x="42" y="161"/>
                    </a:lnTo>
                    <a:lnTo>
                      <a:pt x="47" y="156"/>
                    </a:lnTo>
                    <a:lnTo>
                      <a:pt x="51" y="152"/>
                    </a:lnTo>
                    <a:lnTo>
                      <a:pt x="53" y="150"/>
                    </a:lnTo>
                    <a:lnTo>
                      <a:pt x="57" y="146"/>
                    </a:lnTo>
                    <a:lnTo>
                      <a:pt x="59" y="144"/>
                    </a:lnTo>
                    <a:lnTo>
                      <a:pt x="61" y="141"/>
                    </a:lnTo>
                    <a:lnTo>
                      <a:pt x="61" y="139"/>
                    </a:lnTo>
                    <a:lnTo>
                      <a:pt x="61" y="135"/>
                    </a:lnTo>
                    <a:lnTo>
                      <a:pt x="61" y="133"/>
                    </a:lnTo>
                    <a:lnTo>
                      <a:pt x="61" y="131"/>
                    </a:lnTo>
                    <a:lnTo>
                      <a:pt x="59" y="129"/>
                    </a:lnTo>
                    <a:lnTo>
                      <a:pt x="59" y="127"/>
                    </a:lnTo>
                    <a:lnTo>
                      <a:pt x="59" y="122"/>
                    </a:lnTo>
                    <a:lnTo>
                      <a:pt x="59" y="118"/>
                    </a:lnTo>
                    <a:lnTo>
                      <a:pt x="59" y="116"/>
                    </a:lnTo>
                    <a:lnTo>
                      <a:pt x="57" y="112"/>
                    </a:lnTo>
                    <a:lnTo>
                      <a:pt x="57" y="108"/>
                    </a:lnTo>
                    <a:lnTo>
                      <a:pt x="57" y="105"/>
                    </a:lnTo>
                    <a:lnTo>
                      <a:pt x="57" y="101"/>
                    </a:lnTo>
                    <a:lnTo>
                      <a:pt x="57" y="97"/>
                    </a:lnTo>
                    <a:lnTo>
                      <a:pt x="55" y="93"/>
                    </a:lnTo>
                    <a:lnTo>
                      <a:pt x="55" y="88"/>
                    </a:lnTo>
                    <a:lnTo>
                      <a:pt x="55" y="84"/>
                    </a:lnTo>
                    <a:lnTo>
                      <a:pt x="53" y="82"/>
                    </a:lnTo>
                    <a:lnTo>
                      <a:pt x="53" y="78"/>
                    </a:lnTo>
                    <a:lnTo>
                      <a:pt x="53" y="74"/>
                    </a:lnTo>
                    <a:lnTo>
                      <a:pt x="53" y="69"/>
                    </a:lnTo>
                    <a:lnTo>
                      <a:pt x="53" y="67"/>
                    </a:lnTo>
                    <a:lnTo>
                      <a:pt x="53" y="63"/>
                    </a:lnTo>
                    <a:lnTo>
                      <a:pt x="53" y="59"/>
                    </a:lnTo>
                    <a:lnTo>
                      <a:pt x="53" y="57"/>
                    </a:lnTo>
                    <a:lnTo>
                      <a:pt x="55" y="52"/>
                    </a:lnTo>
                    <a:lnTo>
                      <a:pt x="55" y="50"/>
                    </a:lnTo>
                    <a:lnTo>
                      <a:pt x="55" y="48"/>
                    </a:lnTo>
                    <a:lnTo>
                      <a:pt x="57" y="46"/>
                    </a:lnTo>
                    <a:lnTo>
                      <a:pt x="59" y="44"/>
                    </a:lnTo>
                    <a:lnTo>
                      <a:pt x="59" y="42"/>
                    </a:lnTo>
                    <a:lnTo>
                      <a:pt x="61" y="40"/>
                    </a:lnTo>
                    <a:lnTo>
                      <a:pt x="64" y="38"/>
                    </a:lnTo>
                    <a:lnTo>
                      <a:pt x="66" y="36"/>
                    </a:lnTo>
                    <a:lnTo>
                      <a:pt x="70" y="33"/>
                    </a:lnTo>
                    <a:lnTo>
                      <a:pt x="72" y="31"/>
                    </a:lnTo>
                    <a:lnTo>
                      <a:pt x="74" y="29"/>
                    </a:lnTo>
                    <a:lnTo>
                      <a:pt x="78" y="27"/>
                    </a:lnTo>
                    <a:lnTo>
                      <a:pt x="83" y="25"/>
                    </a:lnTo>
                    <a:lnTo>
                      <a:pt x="87" y="23"/>
                    </a:lnTo>
                    <a:lnTo>
                      <a:pt x="89" y="21"/>
                    </a:lnTo>
                    <a:lnTo>
                      <a:pt x="93" y="21"/>
                    </a:lnTo>
                    <a:lnTo>
                      <a:pt x="97" y="16"/>
                    </a:lnTo>
                    <a:lnTo>
                      <a:pt x="102" y="16"/>
                    </a:lnTo>
                    <a:lnTo>
                      <a:pt x="106" y="14"/>
                    </a:lnTo>
                    <a:lnTo>
                      <a:pt x="112" y="12"/>
                    </a:lnTo>
                    <a:lnTo>
                      <a:pt x="116" y="10"/>
                    </a:lnTo>
                    <a:lnTo>
                      <a:pt x="121" y="8"/>
                    </a:lnTo>
                    <a:lnTo>
                      <a:pt x="125" y="8"/>
                    </a:lnTo>
                    <a:lnTo>
                      <a:pt x="129" y="6"/>
                    </a:lnTo>
                    <a:lnTo>
                      <a:pt x="133" y="4"/>
                    </a:lnTo>
                    <a:lnTo>
                      <a:pt x="138" y="4"/>
                    </a:lnTo>
                    <a:lnTo>
                      <a:pt x="142" y="2"/>
                    </a:lnTo>
                    <a:lnTo>
                      <a:pt x="146" y="2"/>
                    </a:lnTo>
                    <a:lnTo>
                      <a:pt x="150" y="0"/>
                    </a:lnTo>
                    <a:lnTo>
                      <a:pt x="155" y="0"/>
                    </a:lnTo>
                    <a:lnTo>
                      <a:pt x="159" y="0"/>
                    </a:lnTo>
                    <a:lnTo>
                      <a:pt x="163" y="0"/>
                    </a:lnTo>
                    <a:lnTo>
                      <a:pt x="165" y="0"/>
                    </a:lnTo>
                    <a:lnTo>
                      <a:pt x="169" y="0"/>
                    </a:lnTo>
                    <a:lnTo>
                      <a:pt x="171" y="0"/>
                    </a:lnTo>
                    <a:lnTo>
                      <a:pt x="176" y="0"/>
                    </a:lnTo>
                    <a:lnTo>
                      <a:pt x="180" y="0"/>
                    </a:lnTo>
                    <a:lnTo>
                      <a:pt x="184" y="2"/>
                    </a:lnTo>
                    <a:lnTo>
                      <a:pt x="188" y="4"/>
                    </a:lnTo>
                    <a:lnTo>
                      <a:pt x="193" y="6"/>
                    </a:lnTo>
                    <a:lnTo>
                      <a:pt x="195" y="6"/>
                    </a:lnTo>
                    <a:lnTo>
                      <a:pt x="199" y="8"/>
                    </a:lnTo>
                    <a:lnTo>
                      <a:pt x="203" y="12"/>
                    </a:lnTo>
                    <a:lnTo>
                      <a:pt x="205" y="14"/>
                    </a:lnTo>
                    <a:lnTo>
                      <a:pt x="207" y="16"/>
                    </a:lnTo>
                    <a:lnTo>
                      <a:pt x="210" y="21"/>
                    </a:lnTo>
                    <a:lnTo>
                      <a:pt x="212" y="23"/>
                    </a:lnTo>
                    <a:lnTo>
                      <a:pt x="214" y="27"/>
                    </a:lnTo>
                    <a:lnTo>
                      <a:pt x="216" y="29"/>
                    </a:lnTo>
                    <a:lnTo>
                      <a:pt x="218" y="33"/>
                    </a:lnTo>
                    <a:lnTo>
                      <a:pt x="218" y="36"/>
                    </a:lnTo>
                    <a:lnTo>
                      <a:pt x="220" y="40"/>
                    </a:lnTo>
                    <a:lnTo>
                      <a:pt x="220" y="42"/>
                    </a:lnTo>
                    <a:lnTo>
                      <a:pt x="220" y="44"/>
                    </a:lnTo>
                    <a:lnTo>
                      <a:pt x="222" y="48"/>
                    </a:lnTo>
                    <a:lnTo>
                      <a:pt x="222" y="50"/>
                    </a:lnTo>
                    <a:lnTo>
                      <a:pt x="222" y="55"/>
                    </a:lnTo>
                    <a:lnTo>
                      <a:pt x="222" y="57"/>
                    </a:lnTo>
                    <a:lnTo>
                      <a:pt x="222" y="59"/>
                    </a:lnTo>
                    <a:lnTo>
                      <a:pt x="224" y="63"/>
                    </a:lnTo>
                    <a:lnTo>
                      <a:pt x="224" y="67"/>
                    </a:lnTo>
                    <a:lnTo>
                      <a:pt x="224" y="72"/>
                    </a:lnTo>
                    <a:lnTo>
                      <a:pt x="224" y="74"/>
                    </a:lnTo>
                    <a:lnTo>
                      <a:pt x="224" y="76"/>
                    </a:lnTo>
                    <a:lnTo>
                      <a:pt x="226" y="76"/>
                    </a:lnTo>
                    <a:lnTo>
                      <a:pt x="229" y="80"/>
                    </a:lnTo>
                    <a:lnTo>
                      <a:pt x="233" y="82"/>
                    </a:lnTo>
                    <a:lnTo>
                      <a:pt x="233" y="84"/>
                    </a:lnTo>
                    <a:lnTo>
                      <a:pt x="235" y="88"/>
                    </a:lnTo>
                    <a:lnTo>
                      <a:pt x="237" y="91"/>
                    </a:lnTo>
                    <a:lnTo>
                      <a:pt x="239" y="93"/>
                    </a:lnTo>
                    <a:lnTo>
                      <a:pt x="241" y="97"/>
                    </a:lnTo>
                    <a:lnTo>
                      <a:pt x="243" y="101"/>
                    </a:lnTo>
                    <a:lnTo>
                      <a:pt x="243" y="103"/>
                    </a:lnTo>
                    <a:lnTo>
                      <a:pt x="245" y="108"/>
                    </a:lnTo>
                    <a:lnTo>
                      <a:pt x="248" y="112"/>
                    </a:lnTo>
                    <a:lnTo>
                      <a:pt x="250" y="116"/>
                    </a:lnTo>
                    <a:lnTo>
                      <a:pt x="250" y="120"/>
                    </a:lnTo>
                    <a:lnTo>
                      <a:pt x="250" y="127"/>
                    </a:lnTo>
                    <a:lnTo>
                      <a:pt x="250" y="131"/>
                    </a:lnTo>
                    <a:lnTo>
                      <a:pt x="248" y="135"/>
                    </a:lnTo>
                    <a:lnTo>
                      <a:pt x="248" y="139"/>
                    </a:lnTo>
                    <a:lnTo>
                      <a:pt x="248" y="146"/>
                    </a:lnTo>
                    <a:lnTo>
                      <a:pt x="245" y="150"/>
                    </a:lnTo>
                    <a:lnTo>
                      <a:pt x="243" y="152"/>
                    </a:lnTo>
                    <a:lnTo>
                      <a:pt x="243" y="156"/>
                    </a:lnTo>
                    <a:lnTo>
                      <a:pt x="241" y="161"/>
                    </a:lnTo>
                    <a:lnTo>
                      <a:pt x="241" y="163"/>
                    </a:lnTo>
                    <a:lnTo>
                      <a:pt x="241" y="165"/>
                    </a:lnTo>
                    <a:lnTo>
                      <a:pt x="239" y="165"/>
                    </a:lnTo>
                    <a:lnTo>
                      <a:pt x="239" y="167"/>
                    </a:lnTo>
                    <a:lnTo>
                      <a:pt x="241" y="167"/>
                    </a:lnTo>
                    <a:lnTo>
                      <a:pt x="241" y="169"/>
                    </a:lnTo>
                    <a:lnTo>
                      <a:pt x="243" y="171"/>
                    </a:lnTo>
                    <a:lnTo>
                      <a:pt x="243" y="171"/>
                    </a:lnTo>
                    <a:lnTo>
                      <a:pt x="243" y="175"/>
                    </a:lnTo>
                    <a:lnTo>
                      <a:pt x="243" y="177"/>
                    </a:lnTo>
                    <a:lnTo>
                      <a:pt x="245" y="180"/>
                    </a:lnTo>
                    <a:lnTo>
                      <a:pt x="245" y="182"/>
                    </a:lnTo>
                    <a:lnTo>
                      <a:pt x="248" y="186"/>
                    </a:lnTo>
                    <a:lnTo>
                      <a:pt x="248" y="190"/>
                    </a:lnTo>
                    <a:lnTo>
                      <a:pt x="248" y="194"/>
                    </a:lnTo>
                    <a:lnTo>
                      <a:pt x="250" y="199"/>
                    </a:lnTo>
                    <a:lnTo>
                      <a:pt x="250" y="203"/>
                    </a:lnTo>
                    <a:lnTo>
                      <a:pt x="250" y="207"/>
                    </a:lnTo>
                    <a:lnTo>
                      <a:pt x="250" y="211"/>
                    </a:lnTo>
                    <a:lnTo>
                      <a:pt x="248" y="216"/>
                    </a:lnTo>
                    <a:lnTo>
                      <a:pt x="248" y="220"/>
                    </a:lnTo>
                    <a:lnTo>
                      <a:pt x="245" y="224"/>
                    </a:lnTo>
                    <a:lnTo>
                      <a:pt x="243" y="228"/>
                    </a:lnTo>
                    <a:lnTo>
                      <a:pt x="243" y="230"/>
                    </a:lnTo>
                    <a:lnTo>
                      <a:pt x="241" y="235"/>
                    </a:lnTo>
                    <a:lnTo>
                      <a:pt x="239" y="237"/>
                    </a:lnTo>
                    <a:lnTo>
                      <a:pt x="237" y="239"/>
                    </a:lnTo>
                    <a:lnTo>
                      <a:pt x="235" y="241"/>
                    </a:lnTo>
                    <a:lnTo>
                      <a:pt x="235" y="243"/>
                    </a:lnTo>
                    <a:lnTo>
                      <a:pt x="235" y="243"/>
                    </a:lnTo>
                    <a:lnTo>
                      <a:pt x="237" y="247"/>
                    </a:lnTo>
                    <a:lnTo>
                      <a:pt x="239" y="247"/>
                    </a:lnTo>
                    <a:lnTo>
                      <a:pt x="239" y="249"/>
                    </a:lnTo>
                    <a:lnTo>
                      <a:pt x="241" y="252"/>
                    </a:lnTo>
                    <a:lnTo>
                      <a:pt x="243" y="256"/>
                    </a:lnTo>
                    <a:lnTo>
                      <a:pt x="245" y="258"/>
                    </a:lnTo>
                    <a:lnTo>
                      <a:pt x="245" y="260"/>
                    </a:lnTo>
                    <a:lnTo>
                      <a:pt x="248" y="262"/>
                    </a:lnTo>
                    <a:lnTo>
                      <a:pt x="250" y="266"/>
                    </a:lnTo>
                    <a:lnTo>
                      <a:pt x="250" y="269"/>
                    </a:lnTo>
                    <a:lnTo>
                      <a:pt x="252" y="273"/>
                    </a:lnTo>
                    <a:lnTo>
                      <a:pt x="252" y="275"/>
                    </a:lnTo>
                    <a:lnTo>
                      <a:pt x="254" y="279"/>
                    </a:lnTo>
                    <a:lnTo>
                      <a:pt x="254" y="281"/>
                    </a:lnTo>
                    <a:lnTo>
                      <a:pt x="254" y="283"/>
                    </a:lnTo>
                    <a:lnTo>
                      <a:pt x="254" y="288"/>
                    </a:lnTo>
                    <a:lnTo>
                      <a:pt x="254" y="290"/>
                    </a:lnTo>
                    <a:lnTo>
                      <a:pt x="254" y="294"/>
                    </a:lnTo>
                    <a:lnTo>
                      <a:pt x="254" y="298"/>
                    </a:lnTo>
                    <a:lnTo>
                      <a:pt x="254" y="302"/>
                    </a:lnTo>
                    <a:lnTo>
                      <a:pt x="254" y="307"/>
                    </a:lnTo>
                    <a:lnTo>
                      <a:pt x="254" y="309"/>
                    </a:lnTo>
                    <a:lnTo>
                      <a:pt x="252" y="313"/>
                    </a:lnTo>
                    <a:lnTo>
                      <a:pt x="252" y="317"/>
                    </a:lnTo>
                    <a:lnTo>
                      <a:pt x="250" y="321"/>
                    </a:lnTo>
                    <a:lnTo>
                      <a:pt x="248" y="324"/>
                    </a:lnTo>
                    <a:lnTo>
                      <a:pt x="245" y="326"/>
                    </a:lnTo>
                    <a:lnTo>
                      <a:pt x="243" y="330"/>
                    </a:lnTo>
                    <a:lnTo>
                      <a:pt x="241" y="332"/>
                    </a:lnTo>
                    <a:lnTo>
                      <a:pt x="239" y="334"/>
                    </a:lnTo>
                    <a:lnTo>
                      <a:pt x="235" y="336"/>
                    </a:lnTo>
                    <a:lnTo>
                      <a:pt x="231" y="336"/>
                    </a:lnTo>
                    <a:lnTo>
                      <a:pt x="229" y="338"/>
                    </a:lnTo>
                    <a:lnTo>
                      <a:pt x="224" y="338"/>
                    </a:lnTo>
                    <a:lnTo>
                      <a:pt x="220" y="341"/>
                    </a:lnTo>
                    <a:lnTo>
                      <a:pt x="216" y="341"/>
                    </a:lnTo>
                    <a:lnTo>
                      <a:pt x="214" y="343"/>
                    </a:lnTo>
                    <a:lnTo>
                      <a:pt x="210" y="343"/>
                    </a:lnTo>
                    <a:lnTo>
                      <a:pt x="205" y="343"/>
                    </a:lnTo>
                    <a:lnTo>
                      <a:pt x="201" y="343"/>
                    </a:lnTo>
                    <a:lnTo>
                      <a:pt x="199" y="343"/>
                    </a:lnTo>
                    <a:lnTo>
                      <a:pt x="195" y="343"/>
                    </a:lnTo>
                    <a:lnTo>
                      <a:pt x="193" y="343"/>
                    </a:lnTo>
                    <a:lnTo>
                      <a:pt x="190" y="343"/>
                    </a:lnTo>
                    <a:lnTo>
                      <a:pt x="188" y="343"/>
                    </a:lnTo>
                    <a:lnTo>
                      <a:pt x="186" y="341"/>
                    </a:lnTo>
                    <a:lnTo>
                      <a:pt x="184" y="341"/>
                    </a:lnTo>
                    <a:lnTo>
                      <a:pt x="182" y="338"/>
                    </a:lnTo>
                    <a:lnTo>
                      <a:pt x="178" y="338"/>
                    </a:lnTo>
                    <a:lnTo>
                      <a:pt x="176" y="336"/>
                    </a:lnTo>
                    <a:lnTo>
                      <a:pt x="171" y="336"/>
                    </a:lnTo>
                    <a:lnTo>
                      <a:pt x="167" y="336"/>
                    </a:lnTo>
                    <a:lnTo>
                      <a:pt x="165" y="334"/>
                    </a:lnTo>
                    <a:lnTo>
                      <a:pt x="161" y="332"/>
                    </a:lnTo>
                    <a:lnTo>
                      <a:pt x="157" y="332"/>
                    </a:lnTo>
                    <a:lnTo>
                      <a:pt x="155" y="332"/>
                    </a:lnTo>
                    <a:lnTo>
                      <a:pt x="152" y="330"/>
                    </a:lnTo>
                    <a:lnTo>
                      <a:pt x="148" y="330"/>
                    </a:lnTo>
                    <a:lnTo>
                      <a:pt x="146" y="330"/>
                    </a:lnTo>
                    <a:lnTo>
                      <a:pt x="144" y="307"/>
                    </a:lnTo>
                    <a:lnTo>
                      <a:pt x="146" y="307"/>
                    </a:lnTo>
                    <a:lnTo>
                      <a:pt x="146" y="309"/>
                    </a:lnTo>
                    <a:lnTo>
                      <a:pt x="148" y="309"/>
                    </a:lnTo>
                    <a:lnTo>
                      <a:pt x="152" y="311"/>
                    </a:lnTo>
                    <a:lnTo>
                      <a:pt x="155" y="311"/>
                    </a:lnTo>
                    <a:lnTo>
                      <a:pt x="157" y="311"/>
                    </a:lnTo>
                    <a:lnTo>
                      <a:pt x="159" y="313"/>
                    </a:lnTo>
                    <a:lnTo>
                      <a:pt x="163" y="313"/>
                    </a:lnTo>
                    <a:lnTo>
                      <a:pt x="165" y="313"/>
                    </a:lnTo>
                    <a:lnTo>
                      <a:pt x="167" y="315"/>
                    </a:lnTo>
                    <a:lnTo>
                      <a:pt x="171" y="315"/>
                    </a:lnTo>
                    <a:lnTo>
                      <a:pt x="174" y="315"/>
                    </a:lnTo>
                    <a:lnTo>
                      <a:pt x="176" y="315"/>
                    </a:lnTo>
                    <a:lnTo>
                      <a:pt x="180" y="315"/>
                    </a:lnTo>
                    <a:lnTo>
                      <a:pt x="182" y="317"/>
                    </a:lnTo>
                    <a:lnTo>
                      <a:pt x="184" y="317"/>
                    </a:lnTo>
                    <a:lnTo>
                      <a:pt x="188" y="317"/>
                    </a:lnTo>
                    <a:lnTo>
                      <a:pt x="190" y="317"/>
                    </a:lnTo>
                    <a:lnTo>
                      <a:pt x="195" y="317"/>
                    </a:lnTo>
                    <a:lnTo>
                      <a:pt x="197" y="317"/>
                    </a:lnTo>
                    <a:lnTo>
                      <a:pt x="201" y="317"/>
                    </a:lnTo>
                    <a:lnTo>
                      <a:pt x="203" y="317"/>
                    </a:lnTo>
                    <a:lnTo>
                      <a:pt x="205" y="317"/>
                    </a:lnTo>
                    <a:lnTo>
                      <a:pt x="207" y="315"/>
                    </a:lnTo>
                    <a:lnTo>
                      <a:pt x="210" y="315"/>
                    </a:lnTo>
                    <a:lnTo>
                      <a:pt x="214" y="315"/>
                    </a:lnTo>
                    <a:lnTo>
                      <a:pt x="216" y="313"/>
                    </a:lnTo>
                    <a:lnTo>
                      <a:pt x="218" y="313"/>
                    </a:lnTo>
                    <a:lnTo>
                      <a:pt x="220" y="309"/>
                    </a:lnTo>
                    <a:lnTo>
                      <a:pt x="224" y="307"/>
                    </a:lnTo>
                    <a:lnTo>
                      <a:pt x="226" y="302"/>
                    </a:lnTo>
                    <a:lnTo>
                      <a:pt x="229" y="300"/>
                    </a:lnTo>
                    <a:lnTo>
                      <a:pt x="229" y="296"/>
                    </a:lnTo>
                    <a:lnTo>
                      <a:pt x="231" y="292"/>
                    </a:lnTo>
                    <a:lnTo>
                      <a:pt x="231" y="290"/>
                    </a:lnTo>
                    <a:lnTo>
                      <a:pt x="231" y="285"/>
                    </a:lnTo>
                    <a:lnTo>
                      <a:pt x="231" y="281"/>
                    </a:lnTo>
                    <a:lnTo>
                      <a:pt x="231" y="277"/>
                    </a:lnTo>
                    <a:lnTo>
                      <a:pt x="231" y="275"/>
                    </a:lnTo>
                    <a:lnTo>
                      <a:pt x="231" y="271"/>
                    </a:lnTo>
                    <a:lnTo>
                      <a:pt x="229" y="269"/>
                    </a:lnTo>
                    <a:lnTo>
                      <a:pt x="226" y="264"/>
                    </a:lnTo>
                    <a:lnTo>
                      <a:pt x="226" y="262"/>
                    </a:lnTo>
                    <a:lnTo>
                      <a:pt x="224" y="260"/>
                    </a:lnTo>
                    <a:lnTo>
                      <a:pt x="222" y="258"/>
                    </a:lnTo>
                    <a:lnTo>
                      <a:pt x="218" y="256"/>
                    </a:lnTo>
                    <a:lnTo>
                      <a:pt x="216" y="256"/>
                    </a:lnTo>
                    <a:lnTo>
                      <a:pt x="214" y="254"/>
                    </a:lnTo>
                    <a:lnTo>
                      <a:pt x="210" y="252"/>
                    </a:lnTo>
                    <a:lnTo>
                      <a:pt x="205" y="249"/>
                    </a:lnTo>
                    <a:lnTo>
                      <a:pt x="203" y="249"/>
                    </a:lnTo>
                    <a:lnTo>
                      <a:pt x="199" y="249"/>
                    </a:lnTo>
                    <a:lnTo>
                      <a:pt x="195" y="247"/>
                    </a:lnTo>
                    <a:lnTo>
                      <a:pt x="193" y="247"/>
                    </a:lnTo>
                    <a:lnTo>
                      <a:pt x="188" y="245"/>
                    </a:lnTo>
                    <a:lnTo>
                      <a:pt x="184" y="245"/>
                    </a:lnTo>
                    <a:lnTo>
                      <a:pt x="180" y="245"/>
                    </a:lnTo>
                    <a:lnTo>
                      <a:pt x="178" y="243"/>
                    </a:lnTo>
                    <a:lnTo>
                      <a:pt x="174" y="243"/>
                    </a:lnTo>
                    <a:lnTo>
                      <a:pt x="171" y="243"/>
                    </a:lnTo>
                    <a:lnTo>
                      <a:pt x="169" y="241"/>
                    </a:lnTo>
                    <a:lnTo>
                      <a:pt x="165" y="241"/>
                    </a:lnTo>
                    <a:lnTo>
                      <a:pt x="163" y="241"/>
                    </a:lnTo>
                    <a:lnTo>
                      <a:pt x="159" y="239"/>
                    </a:lnTo>
                    <a:lnTo>
                      <a:pt x="155" y="239"/>
                    </a:lnTo>
                    <a:lnTo>
                      <a:pt x="150" y="239"/>
                    </a:lnTo>
                    <a:lnTo>
                      <a:pt x="148" y="239"/>
                    </a:lnTo>
                    <a:lnTo>
                      <a:pt x="144" y="239"/>
                    </a:lnTo>
                    <a:lnTo>
                      <a:pt x="140" y="237"/>
                    </a:lnTo>
                    <a:lnTo>
                      <a:pt x="138" y="239"/>
                    </a:lnTo>
                    <a:lnTo>
                      <a:pt x="133" y="239"/>
                    </a:lnTo>
                    <a:lnTo>
                      <a:pt x="131" y="239"/>
                    </a:lnTo>
                    <a:lnTo>
                      <a:pt x="127" y="241"/>
                    </a:lnTo>
                    <a:lnTo>
                      <a:pt x="125" y="243"/>
                    </a:lnTo>
                    <a:lnTo>
                      <a:pt x="123" y="245"/>
                    </a:lnTo>
                    <a:lnTo>
                      <a:pt x="123" y="247"/>
                    </a:lnTo>
                    <a:lnTo>
                      <a:pt x="121" y="249"/>
                    </a:lnTo>
                    <a:lnTo>
                      <a:pt x="121" y="254"/>
                    </a:lnTo>
                    <a:lnTo>
                      <a:pt x="119" y="256"/>
                    </a:lnTo>
                    <a:lnTo>
                      <a:pt x="116" y="260"/>
                    </a:lnTo>
                    <a:lnTo>
                      <a:pt x="114" y="262"/>
                    </a:lnTo>
                    <a:lnTo>
                      <a:pt x="112" y="264"/>
                    </a:lnTo>
                    <a:lnTo>
                      <a:pt x="110" y="266"/>
                    </a:lnTo>
                    <a:lnTo>
                      <a:pt x="108" y="269"/>
                    </a:lnTo>
                    <a:lnTo>
                      <a:pt x="104" y="271"/>
                    </a:lnTo>
                    <a:lnTo>
                      <a:pt x="99" y="273"/>
                    </a:lnTo>
                    <a:lnTo>
                      <a:pt x="99" y="271"/>
                    </a:lnTo>
                    <a:lnTo>
                      <a:pt x="99" y="271"/>
                    </a:lnTo>
                    <a:lnTo>
                      <a:pt x="99" y="269"/>
                    </a:lnTo>
                    <a:lnTo>
                      <a:pt x="102" y="264"/>
                    </a:lnTo>
                    <a:lnTo>
                      <a:pt x="102" y="262"/>
                    </a:lnTo>
                    <a:lnTo>
                      <a:pt x="104" y="258"/>
                    </a:lnTo>
                    <a:lnTo>
                      <a:pt x="106" y="254"/>
                    </a:lnTo>
                    <a:lnTo>
                      <a:pt x="108" y="249"/>
                    </a:lnTo>
                    <a:lnTo>
                      <a:pt x="110" y="245"/>
                    </a:lnTo>
                    <a:lnTo>
                      <a:pt x="114" y="241"/>
                    </a:lnTo>
                    <a:lnTo>
                      <a:pt x="116" y="239"/>
                    </a:lnTo>
                    <a:lnTo>
                      <a:pt x="119" y="235"/>
                    </a:lnTo>
                    <a:lnTo>
                      <a:pt x="123" y="230"/>
                    </a:lnTo>
                    <a:lnTo>
                      <a:pt x="125" y="228"/>
                    </a:lnTo>
                    <a:lnTo>
                      <a:pt x="127" y="226"/>
                    </a:lnTo>
                    <a:lnTo>
                      <a:pt x="131" y="224"/>
                    </a:lnTo>
                    <a:lnTo>
                      <a:pt x="133" y="220"/>
                    </a:lnTo>
                    <a:lnTo>
                      <a:pt x="138" y="220"/>
                    </a:lnTo>
                    <a:lnTo>
                      <a:pt x="142" y="218"/>
                    </a:lnTo>
                    <a:lnTo>
                      <a:pt x="144" y="218"/>
                    </a:lnTo>
                    <a:lnTo>
                      <a:pt x="148" y="216"/>
                    </a:lnTo>
                    <a:lnTo>
                      <a:pt x="152" y="216"/>
                    </a:lnTo>
                    <a:lnTo>
                      <a:pt x="155" y="216"/>
                    </a:lnTo>
                    <a:lnTo>
                      <a:pt x="159" y="216"/>
                    </a:lnTo>
                    <a:lnTo>
                      <a:pt x="161" y="216"/>
                    </a:lnTo>
                    <a:lnTo>
                      <a:pt x="165" y="218"/>
                    </a:lnTo>
                    <a:lnTo>
                      <a:pt x="167" y="218"/>
                    </a:lnTo>
                    <a:lnTo>
                      <a:pt x="169" y="218"/>
                    </a:lnTo>
                    <a:lnTo>
                      <a:pt x="174" y="218"/>
                    </a:lnTo>
                    <a:lnTo>
                      <a:pt x="176" y="220"/>
                    </a:lnTo>
                    <a:lnTo>
                      <a:pt x="178" y="220"/>
                    </a:lnTo>
                    <a:lnTo>
                      <a:pt x="182" y="220"/>
                    </a:lnTo>
                    <a:lnTo>
                      <a:pt x="184" y="222"/>
                    </a:lnTo>
                    <a:lnTo>
                      <a:pt x="188" y="222"/>
                    </a:lnTo>
                    <a:lnTo>
                      <a:pt x="190" y="224"/>
                    </a:lnTo>
                    <a:lnTo>
                      <a:pt x="193" y="224"/>
                    </a:lnTo>
                    <a:lnTo>
                      <a:pt x="197" y="224"/>
                    </a:lnTo>
                    <a:lnTo>
                      <a:pt x="199" y="226"/>
                    </a:lnTo>
                    <a:lnTo>
                      <a:pt x="201" y="226"/>
                    </a:lnTo>
                    <a:lnTo>
                      <a:pt x="203" y="226"/>
                    </a:lnTo>
                    <a:lnTo>
                      <a:pt x="207" y="228"/>
                    </a:lnTo>
                    <a:lnTo>
                      <a:pt x="210" y="228"/>
                    </a:lnTo>
                    <a:lnTo>
                      <a:pt x="212" y="230"/>
                    </a:lnTo>
                    <a:lnTo>
                      <a:pt x="216" y="230"/>
                    </a:lnTo>
                    <a:lnTo>
                      <a:pt x="216" y="233"/>
                    </a:lnTo>
                    <a:lnTo>
                      <a:pt x="218" y="233"/>
                    </a:lnTo>
                    <a:lnTo>
                      <a:pt x="218" y="230"/>
                    </a:lnTo>
                    <a:lnTo>
                      <a:pt x="218" y="230"/>
                    </a:lnTo>
                    <a:lnTo>
                      <a:pt x="218" y="228"/>
                    </a:lnTo>
                    <a:lnTo>
                      <a:pt x="220" y="226"/>
                    </a:lnTo>
                    <a:lnTo>
                      <a:pt x="220" y="224"/>
                    </a:lnTo>
                    <a:lnTo>
                      <a:pt x="222" y="220"/>
                    </a:lnTo>
                    <a:lnTo>
                      <a:pt x="222" y="218"/>
                    </a:lnTo>
                    <a:lnTo>
                      <a:pt x="224" y="216"/>
                    </a:lnTo>
                    <a:lnTo>
                      <a:pt x="224" y="211"/>
                    </a:lnTo>
                    <a:lnTo>
                      <a:pt x="226" y="207"/>
                    </a:lnTo>
                    <a:lnTo>
                      <a:pt x="226" y="203"/>
                    </a:lnTo>
                    <a:lnTo>
                      <a:pt x="226" y="201"/>
                    </a:lnTo>
                    <a:lnTo>
                      <a:pt x="226" y="197"/>
                    </a:lnTo>
                    <a:lnTo>
                      <a:pt x="226" y="194"/>
                    </a:lnTo>
                    <a:lnTo>
                      <a:pt x="226" y="192"/>
                    </a:lnTo>
                    <a:lnTo>
                      <a:pt x="226" y="190"/>
                    </a:lnTo>
                    <a:lnTo>
                      <a:pt x="224" y="188"/>
                    </a:lnTo>
                    <a:lnTo>
                      <a:pt x="222" y="186"/>
                    </a:lnTo>
                    <a:lnTo>
                      <a:pt x="220" y="186"/>
                    </a:lnTo>
                    <a:lnTo>
                      <a:pt x="218" y="184"/>
                    </a:lnTo>
                    <a:lnTo>
                      <a:pt x="214" y="182"/>
                    </a:lnTo>
                    <a:lnTo>
                      <a:pt x="210" y="180"/>
                    </a:lnTo>
                    <a:lnTo>
                      <a:pt x="205" y="180"/>
                    </a:lnTo>
                    <a:lnTo>
                      <a:pt x="201" y="177"/>
                    </a:lnTo>
                    <a:lnTo>
                      <a:pt x="197" y="175"/>
                    </a:lnTo>
                    <a:lnTo>
                      <a:pt x="193" y="173"/>
                    </a:lnTo>
                    <a:lnTo>
                      <a:pt x="188" y="173"/>
                    </a:lnTo>
                    <a:lnTo>
                      <a:pt x="184" y="171"/>
                    </a:lnTo>
                    <a:lnTo>
                      <a:pt x="180" y="169"/>
                    </a:lnTo>
                    <a:lnTo>
                      <a:pt x="178" y="169"/>
                    </a:lnTo>
                    <a:lnTo>
                      <a:pt x="174" y="169"/>
                    </a:lnTo>
                    <a:lnTo>
                      <a:pt x="171" y="169"/>
                    </a:lnTo>
                    <a:lnTo>
                      <a:pt x="169" y="167"/>
                    </a:lnTo>
                    <a:lnTo>
                      <a:pt x="165" y="167"/>
                    </a:lnTo>
                    <a:lnTo>
                      <a:pt x="161" y="169"/>
                    </a:lnTo>
                    <a:lnTo>
                      <a:pt x="157" y="169"/>
                    </a:lnTo>
                    <a:lnTo>
                      <a:pt x="155" y="169"/>
                    </a:lnTo>
                    <a:lnTo>
                      <a:pt x="150" y="171"/>
                    </a:lnTo>
                    <a:lnTo>
                      <a:pt x="148" y="171"/>
                    </a:lnTo>
                    <a:lnTo>
                      <a:pt x="146" y="171"/>
                    </a:lnTo>
                    <a:lnTo>
                      <a:pt x="142" y="173"/>
                    </a:lnTo>
                    <a:lnTo>
                      <a:pt x="138" y="175"/>
                    </a:lnTo>
                    <a:lnTo>
                      <a:pt x="133" y="175"/>
                    </a:lnTo>
                    <a:lnTo>
                      <a:pt x="131" y="177"/>
                    </a:lnTo>
                    <a:lnTo>
                      <a:pt x="129" y="177"/>
                    </a:lnTo>
                    <a:lnTo>
                      <a:pt x="127" y="177"/>
                    </a:lnTo>
                    <a:lnTo>
                      <a:pt x="123" y="180"/>
                    </a:lnTo>
                    <a:lnTo>
                      <a:pt x="121" y="180"/>
                    </a:lnTo>
                    <a:lnTo>
                      <a:pt x="119" y="180"/>
                    </a:lnTo>
                    <a:lnTo>
                      <a:pt x="116" y="180"/>
                    </a:lnTo>
                    <a:lnTo>
                      <a:pt x="116" y="177"/>
                    </a:lnTo>
                    <a:lnTo>
                      <a:pt x="116" y="177"/>
                    </a:lnTo>
                    <a:lnTo>
                      <a:pt x="116" y="175"/>
                    </a:lnTo>
                    <a:lnTo>
                      <a:pt x="119" y="171"/>
                    </a:lnTo>
                    <a:lnTo>
                      <a:pt x="121" y="169"/>
                    </a:lnTo>
                    <a:lnTo>
                      <a:pt x="123" y="167"/>
                    </a:lnTo>
                    <a:lnTo>
                      <a:pt x="125" y="165"/>
                    </a:lnTo>
                    <a:lnTo>
                      <a:pt x="129" y="163"/>
                    </a:lnTo>
                    <a:lnTo>
                      <a:pt x="131" y="158"/>
                    </a:lnTo>
                    <a:lnTo>
                      <a:pt x="135" y="156"/>
                    </a:lnTo>
                    <a:lnTo>
                      <a:pt x="138" y="154"/>
                    </a:lnTo>
                    <a:lnTo>
                      <a:pt x="142" y="152"/>
                    </a:lnTo>
                    <a:lnTo>
                      <a:pt x="146" y="150"/>
                    </a:lnTo>
                    <a:lnTo>
                      <a:pt x="148" y="148"/>
                    </a:lnTo>
                    <a:lnTo>
                      <a:pt x="152" y="146"/>
                    </a:lnTo>
                    <a:lnTo>
                      <a:pt x="155" y="146"/>
                    </a:lnTo>
                    <a:lnTo>
                      <a:pt x="157" y="144"/>
                    </a:lnTo>
                    <a:lnTo>
                      <a:pt x="161" y="144"/>
                    </a:lnTo>
                    <a:lnTo>
                      <a:pt x="163" y="144"/>
                    </a:lnTo>
                    <a:lnTo>
                      <a:pt x="165" y="144"/>
                    </a:lnTo>
                    <a:lnTo>
                      <a:pt x="169" y="144"/>
                    </a:lnTo>
                    <a:lnTo>
                      <a:pt x="174" y="144"/>
                    </a:lnTo>
                    <a:lnTo>
                      <a:pt x="178" y="144"/>
                    </a:lnTo>
                    <a:lnTo>
                      <a:pt x="182" y="146"/>
                    </a:lnTo>
                    <a:lnTo>
                      <a:pt x="184" y="146"/>
                    </a:lnTo>
                    <a:lnTo>
                      <a:pt x="186" y="148"/>
                    </a:lnTo>
                    <a:lnTo>
                      <a:pt x="188" y="148"/>
                    </a:lnTo>
                    <a:lnTo>
                      <a:pt x="193" y="148"/>
                    </a:lnTo>
                    <a:lnTo>
                      <a:pt x="197" y="150"/>
                    </a:lnTo>
                    <a:lnTo>
                      <a:pt x="201" y="150"/>
                    </a:lnTo>
                    <a:lnTo>
                      <a:pt x="203" y="152"/>
                    </a:lnTo>
                    <a:lnTo>
                      <a:pt x="207" y="152"/>
                    </a:lnTo>
                    <a:lnTo>
                      <a:pt x="210" y="152"/>
                    </a:lnTo>
                    <a:lnTo>
                      <a:pt x="214" y="154"/>
                    </a:lnTo>
                    <a:lnTo>
                      <a:pt x="214" y="154"/>
                    </a:lnTo>
                    <a:lnTo>
                      <a:pt x="216" y="154"/>
                    </a:lnTo>
                    <a:lnTo>
                      <a:pt x="224" y="108"/>
                    </a:lnTo>
                    <a:lnTo>
                      <a:pt x="224" y="108"/>
                    </a:lnTo>
                    <a:lnTo>
                      <a:pt x="222" y="108"/>
                    </a:lnTo>
                    <a:lnTo>
                      <a:pt x="218" y="108"/>
                    </a:lnTo>
                    <a:lnTo>
                      <a:pt x="216" y="105"/>
                    </a:lnTo>
                    <a:lnTo>
                      <a:pt x="214" y="105"/>
                    </a:lnTo>
                    <a:lnTo>
                      <a:pt x="212" y="105"/>
                    </a:lnTo>
                    <a:lnTo>
                      <a:pt x="210" y="103"/>
                    </a:lnTo>
                    <a:lnTo>
                      <a:pt x="207" y="103"/>
                    </a:lnTo>
                    <a:lnTo>
                      <a:pt x="203" y="103"/>
                    </a:lnTo>
                    <a:lnTo>
                      <a:pt x="201" y="103"/>
                    </a:lnTo>
                    <a:lnTo>
                      <a:pt x="199" y="101"/>
                    </a:lnTo>
                    <a:lnTo>
                      <a:pt x="197" y="101"/>
                    </a:lnTo>
                    <a:lnTo>
                      <a:pt x="195" y="101"/>
                    </a:lnTo>
                    <a:lnTo>
                      <a:pt x="190" y="101"/>
                    </a:lnTo>
                    <a:lnTo>
                      <a:pt x="188" y="99"/>
                    </a:lnTo>
                    <a:lnTo>
                      <a:pt x="186" y="99"/>
                    </a:lnTo>
                    <a:lnTo>
                      <a:pt x="184" y="99"/>
                    </a:lnTo>
                    <a:lnTo>
                      <a:pt x="180" y="97"/>
                    </a:lnTo>
                    <a:lnTo>
                      <a:pt x="178" y="97"/>
                    </a:lnTo>
                    <a:lnTo>
                      <a:pt x="176" y="97"/>
                    </a:lnTo>
                    <a:lnTo>
                      <a:pt x="174" y="97"/>
                    </a:lnTo>
                    <a:lnTo>
                      <a:pt x="171" y="95"/>
                    </a:lnTo>
                    <a:lnTo>
                      <a:pt x="169" y="95"/>
                    </a:lnTo>
                    <a:lnTo>
                      <a:pt x="167" y="95"/>
                    </a:lnTo>
                    <a:lnTo>
                      <a:pt x="163" y="95"/>
                    </a:lnTo>
                    <a:lnTo>
                      <a:pt x="161" y="95"/>
                    </a:lnTo>
                    <a:lnTo>
                      <a:pt x="157" y="95"/>
                    </a:lnTo>
                    <a:lnTo>
                      <a:pt x="155" y="97"/>
                    </a:lnTo>
                    <a:lnTo>
                      <a:pt x="150" y="97"/>
                    </a:lnTo>
                    <a:lnTo>
                      <a:pt x="146" y="99"/>
                    </a:lnTo>
                    <a:lnTo>
                      <a:pt x="142" y="101"/>
                    </a:lnTo>
                    <a:lnTo>
                      <a:pt x="138" y="103"/>
                    </a:lnTo>
                    <a:lnTo>
                      <a:pt x="133" y="105"/>
                    </a:lnTo>
                    <a:lnTo>
                      <a:pt x="131" y="108"/>
                    </a:lnTo>
                    <a:lnTo>
                      <a:pt x="127" y="110"/>
                    </a:lnTo>
                    <a:lnTo>
                      <a:pt x="123" y="112"/>
                    </a:lnTo>
                    <a:lnTo>
                      <a:pt x="121" y="114"/>
                    </a:lnTo>
                    <a:lnTo>
                      <a:pt x="116" y="116"/>
                    </a:lnTo>
                    <a:lnTo>
                      <a:pt x="114" y="116"/>
                    </a:lnTo>
                    <a:lnTo>
                      <a:pt x="112" y="118"/>
                    </a:lnTo>
                    <a:lnTo>
                      <a:pt x="112" y="118"/>
                    </a:lnTo>
                    <a:lnTo>
                      <a:pt x="112" y="118"/>
                    </a:lnTo>
                    <a:lnTo>
                      <a:pt x="112" y="114"/>
                    </a:lnTo>
                    <a:lnTo>
                      <a:pt x="112" y="114"/>
                    </a:lnTo>
                    <a:lnTo>
                      <a:pt x="112" y="110"/>
                    </a:lnTo>
                    <a:lnTo>
                      <a:pt x="112" y="108"/>
                    </a:lnTo>
                    <a:lnTo>
                      <a:pt x="114" y="105"/>
                    </a:lnTo>
                    <a:lnTo>
                      <a:pt x="114" y="103"/>
                    </a:lnTo>
                    <a:lnTo>
                      <a:pt x="116" y="101"/>
                    </a:lnTo>
                    <a:lnTo>
                      <a:pt x="119" y="99"/>
                    </a:lnTo>
                    <a:lnTo>
                      <a:pt x="119" y="97"/>
                    </a:lnTo>
                    <a:lnTo>
                      <a:pt x="121" y="93"/>
                    </a:lnTo>
                    <a:lnTo>
                      <a:pt x="121" y="91"/>
                    </a:lnTo>
                    <a:lnTo>
                      <a:pt x="123" y="88"/>
                    </a:lnTo>
                    <a:lnTo>
                      <a:pt x="127" y="84"/>
                    </a:lnTo>
                    <a:lnTo>
                      <a:pt x="129" y="82"/>
                    </a:lnTo>
                    <a:lnTo>
                      <a:pt x="131" y="80"/>
                    </a:lnTo>
                    <a:lnTo>
                      <a:pt x="133" y="80"/>
                    </a:lnTo>
                    <a:lnTo>
                      <a:pt x="135" y="78"/>
                    </a:lnTo>
                    <a:lnTo>
                      <a:pt x="138" y="78"/>
                    </a:lnTo>
                    <a:lnTo>
                      <a:pt x="140" y="78"/>
                    </a:lnTo>
                    <a:lnTo>
                      <a:pt x="142" y="78"/>
                    </a:lnTo>
                    <a:lnTo>
                      <a:pt x="146" y="76"/>
                    </a:lnTo>
                    <a:lnTo>
                      <a:pt x="148" y="76"/>
                    </a:lnTo>
                    <a:lnTo>
                      <a:pt x="150" y="76"/>
                    </a:lnTo>
                    <a:lnTo>
                      <a:pt x="155" y="76"/>
                    </a:lnTo>
                    <a:lnTo>
                      <a:pt x="157" y="76"/>
                    </a:lnTo>
                    <a:lnTo>
                      <a:pt x="161" y="74"/>
                    </a:lnTo>
                    <a:lnTo>
                      <a:pt x="163" y="74"/>
                    </a:lnTo>
                    <a:lnTo>
                      <a:pt x="167" y="74"/>
                    </a:lnTo>
                    <a:lnTo>
                      <a:pt x="169" y="74"/>
                    </a:lnTo>
                    <a:lnTo>
                      <a:pt x="174" y="74"/>
                    </a:lnTo>
                    <a:lnTo>
                      <a:pt x="176" y="74"/>
                    </a:lnTo>
                    <a:lnTo>
                      <a:pt x="180" y="74"/>
                    </a:lnTo>
                    <a:lnTo>
                      <a:pt x="182" y="74"/>
                    </a:lnTo>
                    <a:lnTo>
                      <a:pt x="184" y="74"/>
                    </a:lnTo>
                    <a:lnTo>
                      <a:pt x="186" y="74"/>
                    </a:lnTo>
                    <a:lnTo>
                      <a:pt x="190" y="74"/>
                    </a:lnTo>
                    <a:lnTo>
                      <a:pt x="193" y="74"/>
                    </a:lnTo>
                    <a:lnTo>
                      <a:pt x="197" y="74"/>
                    </a:lnTo>
                    <a:lnTo>
                      <a:pt x="199" y="74"/>
                    </a:lnTo>
                    <a:lnTo>
                      <a:pt x="199" y="74"/>
                    </a:lnTo>
                    <a:lnTo>
                      <a:pt x="199" y="72"/>
                    </a:lnTo>
                    <a:lnTo>
                      <a:pt x="199" y="72"/>
                    </a:lnTo>
                    <a:lnTo>
                      <a:pt x="199" y="69"/>
                    </a:lnTo>
                    <a:lnTo>
                      <a:pt x="199" y="67"/>
                    </a:lnTo>
                    <a:lnTo>
                      <a:pt x="197" y="63"/>
                    </a:lnTo>
                    <a:lnTo>
                      <a:pt x="197" y="61"/>
                    </a:lnTo>
                    <a:lnTo>
                      <a:pt x="197" y="57"/>
                    </a:lnTo>
                    <a:lnTo>
                      <a:pt x="195" y="52"/>
                    </a:lnTo>
                    <a:lnTo>
                      <a:pt x="195" y="48"/>
                    </a:lnTo>
                    <a:lnTo>
                      <a:pt x="193" y="44"/>
                    </a:lnTo>
                    <a:lnTo>
                      <a:pt x="193" y="42"/>
                    </a:lnTo>
                    <a:lnTo>
                      <a:pt x="190" y="38"/>
                    </a:lnTo>
                    <a:lnTo>
                      <a:pt x="188" y="33"/>
                    </a:lnTo>
                    <a:lnTo>
                      <a:pt x="186" y="31"/>
                    </a:lnTo>
                    <a:lnTo>
                      <a:pt x="184" y="29"/>
                    </a:lnTo>
                    <a:lnTo>
                      <a:pt x="182" y="29"/>
                    </a:lnTo>
                    <a:lnTo>
                      <a:pt x="180" y="27"/>
                    </a:lnTo>
                    <a:lnTo>
                      <a:pt x="176" y="27"/>
                    </a:lnTo>
                    <a:lnTo>
                      <a:pt x="171" y="27"/>
                    </a:lnTo>
                    <a:lnTo>
                      <a:pt x="167" y="29"/>
                    </a:lnTo>
                    <a:lnTo>
                      <a:pt x="163" y="29"/>
                    </a:lnTo>
                    <a:lnTo>
                      <a:pt x="161" y="29"/>
                    </a:lnTo>
                    <a:lnTo>
                      <a:pt x="159" y="29"/>
                    </a:lnTo>
                    <a:lnTo>
                      <a:pt x="155" y="31"/>
                    </a:lnTo>
                    <a:lnTo>
                      <a:pt x="152" y="31"/>
                    </a:lnTo>
                    <a:lnTo>
                      <a:pt x="150" y="33"/>
                    </a:lnTo>
                    <a:lnTo>
                      <a:pt x="146" y="33"/>
                    </a:lnTo>
                    <a:lnTo>
                      <a:pt x="144" y="36"/>
                    </a:lnTo>
                    <a:lnTo>
                      <a:pt x="140" y="36"/>
                    </a:lnTo>
                    <a:lnTo>
                      <a:pt x="138" y="36"/>
                    </a:lnTo>
                    <a:lnTo>
                      <a:pt x="133" y="38"/>
                    </a:lnTo>
                    <a:lnTo>
                      <a:pt x="131" y="38"/>
                    </a:lnTo>
                    <a:lnTo>
                      <a:pt x="129" y="40"/>
                    </a:lnTo>
                    <a:lnTo>
                      <a:pt x="127" y="40"/>
                    </a:lnTo>
                    <a:lnTo>
                      <a:pt x="123" y="42"/>
                    </a:lnTo>
                    <a:lnTo>
                      <a:pt x="121" y="42"/>
                    </a:lnTo>
                    <a:lnTo>
                      <a:pt x="119" y="42"/>
                    </a:lnTo>
                    <a:lnTo>
                      <a:pt x="116" y="44"/>
                    </a:lnTo>
                    <a:lnTo>
                      <a:pt x="112" y="44"/>
                    </a:lnTo>
                    <a:lnTo>
                      <a:pt x="112" y="46"/>
                    </a:lnTo>
                    <a:lnTo>
                      <a:pt x="108" y="46"/>
                    </a:lnTo>
                    <a:lnTo>
                      <a:pt x="106" y="48"/>
                    </a:lnTo>
                    <a:lnTo>
                      <a:pt x="102" y="48"/>
                    </a:lnTo>
                    <a:lnTo>
                      <a:pt x="99" y="48"/>
                    </a:lnTo>
                    <a:lnTo>
                      <a:pt x="97" y="50"/>
                    </a:lnTo>
                    <a:lnTo>
                      <a:pt x="93" y="50"/>
                    </a:lnTo>
                    <a:lnTo>
                      <a:pt x="91" y="52"/>
                    </a:lnTo>
                    <a:lnTo>
                      <a:pt x="89" y="55"/>
                    </a:lnTo>
                    <a:lnTo>
                      <a:pt x="85" y="57"/>
                    </a:lnTo>
                    <a:lnTo>
                      <a:pt x="83" y="59"/>
                    </a:lnTo>
                    <a:lnTo>
                      <a:pt x="80" y="61"/>
                    </a:lnTo>
                    <a:lnTo>
                      <a:pt x="78" y="63"/>
                    </a:lnTo>
                    <a:lnTo>
                      <a:pt x="76" y="65"/>
                    </a:lnTo>
                    <a:lnTo>
                      <a:pt x="74" y="67"/>
                    </a:lnTo>
                    <a:lnTo>
                      <a:pt x="74" y="72"/>
                    </a:lnTo>
                    <a:lnTo>
                      <a:pt x="72" y="74"/>
                    </a:lnTo>
                    <a:lnTo>
                      <a:pt x="72" y="76"/>
                    </a:lnTo>
                    <a:lnTo>
                      <a:pt x="72" y="80"/>
                    </a:lnTo>
                    <a:lnTo>
                      <a:pt x="72" y="82"/>
                    </a:lnTo>
                    <a:lnTo>
                      <a:pt x="72" y="88"/>
                    </a:lnTo>
                    <a:lnTo>
                      <a:pt x="72" y="91"/>
                    </a:lnTo>
                    <a:lnTo>
                      <a:pt x="72" y="93"/>
                    </a:lnTo>
                    <a:lnTo>
                      <a:pt x="72" y="95"/>
                    </a:lnTo>
                    <a:lnTo>
                      <a:pt x="72" y="99"/>
                    </a:lnTo>
                    <a:lnTo>
                      <a:pt x="72" y="101"/>
                    </a:lnTo>
                    <a:lnTo>
                      <a:pt x="72" y="103"/>
                    </a:lnTo>
                    <a:lnTo>
                      <a:pt x="72" y="108"/>
                    </a:lnTo>
                    <a:lnTo>
                      <a:pt x="74" y="110"/>
                    </a:lnTo>
                    <a:lnTo>
                      <a:pt x="74" y="114"/>
                    </a:lnTo>
                    <a:lnTo>
                      <a:pt x="74" y="118"/>
                    </a:lnTo>
                    <a:lnTo>
                      <a:pt x="74" y="120"/>
                    </a:lnTo>
                    <a:lnTo>
                      <a:pt x="74" y="124"/>
                    </a:lnTo>
                    <a:lnTo>
                      <a:pt x="74" y="127"/>
                    </a:lnTo>
                    <a:lnTo>
                      <a:pt x="74" y="131"/>
                    </a:lnTo>
                    <a:lnTo>
                      <a:pt x="74" y="133"/>
                    </a:lnTo>
                    <a:lnTo>
                      <a:pt x="76" y="137"/>
                    </a:lnTo>
                    <a:lnTo>
                      <a:pt x="76" y="139"/>
                    </a:lnTo>
                    <a:lnTo>
                      <a:pt x="76" y="141"/>
                    </a:lnTo>
                    <a:lnTo>
                      <a:pt x="76" y="146"/>
                    </a:lnTo>
                    <a:lnTo>
                      <a:pt x="76" y="148"/>
                    </a:lnTo>
                    <a:lnTo>
                      <a:pt x="76" y="150"/>
                    </a:lnTo>
                    <a:lnTo>
                      <a:pt x="76" y="152"/>
                    </a:lnTo>
                    <a:lnTo>
                      <a:pt x="76" y="154"/>
                    </a:lnTo>
                    <a:lnTo>
                      <a:pt x="76" y="156"/>
                    </a:lnTo>
                    <a:lnTo>
                      <a:pt x="76" y="161"/>
                    </a:lnTo>
                    <a:lnTo>
                      <a:pt x="76" y="163"/>
                    </a:lnTo>
                    <a:lnTo>
                      <a:pt x="74" y="165"/>
                    </a:lnTo>
                    <a:lnTo>
                      <a:pt x="72" y="169"/>
                    </a:lnTo>
                    <a:lnTo>
                      <a:pt x="70" y="171"/>
                    </a:lnTo>
                    <a:lnTo>
                      <a:pt x="66" y="175"/>
                    </a:lnTo>
                    <a:lnTo>
                      <a:pt x="61" y="180"/>
                    </a:lnTo>
                    <a:lnTo>
                      <a:pt x="57" y="184"/>
                    </a:lnTo>
                    <a:lnTo>
                      <a:pt x="53" y="188"/>
                    </a:lnTo>
                    <a:lnTo>
                      <a:pt x="49" y="194"/>
                    </a:lnTo>
                    <a:lnTo>
                      <a:pt x="47" y="197"/>
                    </a:lnTo>
                    <a:lnTo>
                      <a:pt x="42" y="199"/>
                    </a:lnTo>
                    <a:lnTo>
                      <a:pt x="40" y="201"/>
                    </a:lnTo>
                    <a:lnTo>
                      <a:pt x="38" y="203"/>
                    </a:lnTo>
                    <a:lnTo>
                      <a:pt x="34" y="207"/>
                    </a:lnTo>
                    <a:lnTo>
                      <a:pt x="30" y="211"/>
                    </a:lnTo>
                    <a:lnTo>
                      <a:pt x="28" y="216"/>
                    </a:lnTo>
                    <a:lnTo>
                      <a:pt x="23" y="220"/>
                    </a:lnTo>
                    <a:lnTo>
                      <a:pt x="21" y="222"/>
                    </a:lnTo>
                    <a:lnTo>
                      <a:pt x="21" y="226"/>
                    </a:lnTo>
                    <a:lnTo>
                      <a:pt x="19" y="228"/>
                    </a:lnTo>
                    <a:lnTo>
                      <a:pt x="19" y="233"/>
                    </a:lnTo>
                    <a:lnTo>
                      <a:pt x="17" y="233"/>
                    </a:lnTo>
                    <a:lnTo>
                      <a:pt x="17" y="235"/>
                    </a:lnTo>
                    <a:lnTo>
                      <a:pt x="17" y="239"/>
                    </a:lnTo>
                    <a:lnTo>
                      <a:pt x="17" y="241"/>
                    </a:lnTo>
                    <a:lnTo>
                      <a:pt x="17" y="243"/>
                    </a:lnTo>
                    <a:lnTo>
                      <a:pt x="15" y="245"/>
                    </a:lnTo>
                    <a:lnTo>
                      <a:pt x="15" y="247"/>
                    </a:lnTo>
                    <a:lnTo>
                      <a:pt x="15" y="252"/>
                    </a:lnTo>
                    <a:lnTo>
                      <a:pt x="15" y="254"/>
                    </a:lnTo>
                    <a:lnTo>
                      <a:pt x="15" y="256"/>
                    </a:lnTo>
                    <a:lnTo>
                      <a:pt x="15" y="260"/>
                    </a:lnTo>
                    <a:lnTo>
                      <a:pt x="15" y="264"/>
                    </a:lnTo>
                    <a:lnTo>
                      <a:pt x="15" y="266"/>
                    </a:lnTo>
                    <a:lnTo>
                      <a:pt x="15" y="271"/>
                    </a:lnTo>
                    <a:lnTo>
                      <a:pt x="15" y="273"/>
                    </a:lnTo>
                    <a:lnTo>
                      <a:pt x="15" y="277"/>
                    </a:lnTo>
                    <a:lnTo>
                      <a:pt x="15" y="279"/>
                    </a:lnTo>
                    <a:lnTo>
                      <a:pt x="15" y="283"/>
                    </a:lnTo>
                    <a:lnTo>
                      <a:pt x="17" y="285"/>
                    </a:lnTo>
                    <a:lnTo>
                      <a:pt x="17" y="290"/>
                    </a:lnTo>
                    <a:lnTo>
                      <a:pt x="17" y="292"/>
                    </a:lnTo>
                    <a:lnTo>
                      <a:pt x="17" y="294"/>
                    </a:lnTo>
                    <a:lnTo>
                      <a:pt x="19" y="298"/>
                    </a:lnTo>
                    <a:lnTo>
                      <a:pt x="19" y="300"/>
                    </a:lnTo>
                    <a:lnTo>
                      <a:pt x="19" y="305"/>
                    </a:lnTo>
                    <a:lnTo>
                      <a:pt x="21" y="307"/>
                    </a:lnTo>
                    <a:lnTo>
                      <a:pt x="21" y="309"/>
                    </a:lnTo>
                    <a:lnTo>
                      <a:pt x="23" y="313"/>
                    </a:lnTo>
                    <a:lnTo>
                      <a:pt x="23" y="315"/>
                    </a:lnTo>
                    <a:lnTo>
                      <a:pt x="25" y="317"/>
                    </a:lnTo>
                    <a:lnTo>
                      <a:pt x="28" y="319"/>
                    </a:lnTo>
                    <a:lnTo>
                      <a:pt x="28" y="324"/>
                    </a:lnTo>
                    <a:lnTo>
                      <a:pt x="30" y="326"/>
                    </a:lnTo>
                    <a:lnTo>
                      <a:pt x="32" y="328"/>
                    </a:lnTo>
                    <a:lnTo>
                      <a:pt x="34" y="332"/>
                    </a:lnTo>
                    <a:lnTo>
                      <a:pt x="36" y="334"/>
                    </a:lnTo>
                    <a:lnTo>
                      <a:pt x="38" y="336"/>
                    </a:lnTo>
                    <a:lnTo>
                      <a:pt x="42" y="341"/>
                    </a:lnTo>
                    <a:lnTo>
                      <a:pt x="44" y="343"/>
                    </a:lnTo>
                    <a:lnTo>
                      <a:pt x="47" y="345"/>
                    </a:lnTo>
                    <a:lnTo>
                      <a:pt x="49" y="347"/>
                    </a:lnTo>
                    <a:lnTo>
                      <a:pt x="51" y="351"/>
                    </a:lnTo>
                    <a:lnTo>
                      <a:pt x="55" y="353"/>
                    </a:lnTo>
                    <a:lnTo>
                      <a:pt x="57" y="355"/>
                    </a:lnTo>
                    <a:lnTo>
                      <a:pt x="61" y="360"/>
                    </a:lnTo>
                    <a:lnTo>
                      <a:pt x="66" y="364"/>
                    </a:lnTo>
                    <a:lnTo>
                      <a:pt x="70" y="368"/>
                    </a:lnTo>
                    <a:lnTo>
                      <a:pt x="74" y="372"/>
                    </a:lnTo>
                    <a:lnTo>
                      <a:pt x="78" y="374"/>
                    </a:lnTo>
                    <a:lnTo>
                      <a:pt x="80" y="377"/>
                    </a:lnTo>
                    <a:lnTo>
                      <a:pt x="83" y="377"/>
                    </a:lnTo>
                    <a:lnTo>
                      <a:pt x="83" y="379"/>
                    </a:lnTo>
                    <a:lnTo>
                      <a:pt x="70" y="391"/>
                    </a:lnTo>
                    <a:lnTo>
                      <a:pt x="68" y="391"/>
                    </a:lnTo>
                    <a:lnTo>
                      <a:pt x="68" y="391"/>
                    </a:lnTo>
                    <a:lnTo>
                      <a:pt x="64" y="389"/>
                    </a:lnTo>
                    <a:lnTo>
                      <a:pt x="61" y="387"/>
                    </a:lnTo>
                    <a:lnTo>
                      <a:pt x="59" y="385"/>
                    </a:lnTo>
                    <a:lnTo>
                      <a:pt x="57" y="383"/>
                    </a:lnTo>
                    <a:lnTo>
                      <a:pt x="55" y="383"/>
                    </a:lnTo>
                    <a:lnTo>
                      <a:pt x="53" y="381"/>
                    </a:lnTo>
                    <a:lnTo>
                      <a:pt x="49" y="379"/>
                    </a:lnTo>
                    <a:lnTo>
                      <a:pt x="47" y="377"/>
                    </a:lnTo>
                    <a:lnTo>
                      <a:pt x="44" y="374"/>
                    </a:lnTo>
                    <a:lnTo>
                      <a:pt x="42" y="374"/>
                    </a:lnTo>
                    <a:lnTo>
                      <a:pt x="38" y="370"/>
                    </a:lnTo>
                    <a:lnTo>
                      <a:pt x="36" y="368"/>
                    </a:lnTo>
                    <a:lnTo>
                      <a:pt x="34" y="366"/>
                    </a:lnTo>
                    <a:lnTo>
                      <a:pt x="32" y="364"/>
                    </a:lnTo>
                    <a:lnTo>
                      <a:pt x="28" y="360"/>
                    </a:lnTo>
                    <a:lnTo>
                      <a:pt x="25" y="357"/>
                    </a:lnTo>
                    <a:lnTo>
                      <a:pt x="23" y="355"/>
                    </a:lnTo>
                    <a:lnTo>
                      <a:pt x="21" y="351"/>
                    </a:lnTo>
                    <a:lnTo>
                      <a:pt x="19" y="347"/>
                    </a:lnTo>
                    <a:lnTo>
                      <a:pt x="15" y="345"/>
                    </a:lnTo>
                    <a:lnTo>
                      <a:pt x="13" y="341"/>
                    </a:lnTo>
                    <a:lnTo>
                      <a:pt x="13" y="336"/>
                    </a:lnTo>
                    <a:lnTo>
                      <a:pt x="9" y="332"/>
                    </a:lnTo>
                    <a:lnTo>
                      <a:pt x="9" y="330"/>
                    </a:lnTo>
                    <a:lnTo>
                      <a:pt x="6" y="326"/>
                    </a:lnTo>
                    <a:lnTo>
                      <a:pt x="6" y="321"/>
                    </a:lnTo>
                    <a:lnTo>
                      <a:pt x="4" y="317"/>
                    </a:lnTo>
                    <a:lnTo>
                      <a:pt x="4" y="315"/>
                    </a:lnTo>
                    <a:lnTo>
                      <a:pt x="4" y="313"/>
                    </a:lnTo>
                    <a:lnTo>
                      <a:pt x="2" y="311"/>
                    </a:lnTo>
                    <a:lnTo>
                      <a:pt x="2" y="309"/>
                    </a:lnTo>
                    <a:lnTo>
                      <a:pt x="2" y="307"/>
                    </a:lnTo>
                    <a:lnTo>
                      <a:pt x="2" y="302"/>
                    </a:lnTo>
                    <a:lnTo>
                      <a:pt x="2" y="300"/>
                    </a:lnTo>
                    <a:lnTo>
                      <a:pt x="0" y="298"/>
                    </a:lnTo>
                    <a:lnTo>
                      <a:pt x="0" y="296"/>
                    </a:lnTo>
                    <a:lnTo>
                      <a:pt x="0" y="294"/>
                    </a:lnTo>
                    <a:lnTo>
                      <a:pt x="0" y="290"/>
                    </a:lnTo>
                    <a:lnTo>
                      <a:pt x="0" y="288"/>
                    </a:lnTo>
                    <a:lnTo>
                      <a:pt x="0" y="285"/>
                    </a:lnTo>
                    <a:lnTo>
                      <a:pt x="0" y="283"/>
                    </a:lnTo>
                    <a:lnTo>
                      <a:pt x="0" y="279"/>
                    </a:lnTo>
                    <a:lnTo>
                      <a:pt x="0" y="277"/>
                    </a:lnTo>
                    <a:lnTo>
                      <a:pt x="0" y="275"/>
                    </a:lnTo>
                    <a:lnTo>
                      <a:pt x="0" y="271"/>
                    </a:lnTo>
                    <a:lnTo>
                      <a:pt x="0" y="269"/>
                    </a:lnTo>
                    <a:lnTo>
                      <a:pt x="0" y="266"/>
                    </a:lnTo>
                    <a:lnTo>
                      <a:pt x="0" y="264"/>
                    </a:lnTo>
                    <a:lnTo>
                      <a:pt x="0" y="260"/>
                    </a:lnTo>
                    <a:lnTo>
                      <a:pt x="0" y="258"/>
                    </a:lnTo>
                    <a:lnTo>
                      <a:pt x="0" y="256"/>
                    </a:lnTo>
                    <a:lnTo>
                      <a:pt x="0" y="254"/>
                    </a:lnTo>
                    <a:lnTo>
                      <a:pt x="0" y="249"/>
                    </a:lnTo>
                    <a:lnTo>
                      <a:pt x="0" y="247"/>
                    </a:lnTo>
                    <a:lnTo>
                      <a:pt x="0" y="243"/>
                    </a:lnTo>
                    <a:lnTo>
                      <a:pt x="2" y="239"/>
                    </a:lnTo>
                    <a:lnTo>
                      <a:pt x="2" y="235"/>
                    </a:lnTo>
                    <a:lnTo>
                      <a:pt x="2" y="233"/>
                    </a:lnTo>
                    <a:lnTo>
                      <a:pt x="2" y="230"/>
                    </a:lnTo>
                    <a:lnTo>
                      <a:pt x="2" y="228"/>
                    </a:lnTo>
                    <a:lnTo>
                      <a:pt x="2" y="224"/>
                    </a:lnTo>
                    <a:lnTo>
                      <a:pt x="4" y="220"/>
                    </a:lnTo>
                    <a:lnTo>
                      <a:pt x="4" y="216"/>
                    </a:lnTo>
                    <a:lnTo>
                      <a:pt x="4" y="211"/>
                    </a:lnTo>
                    <a:lnTo>
                      <a:pt x="4" y="207"/>
                    </a:lnTo>
                    <a:lnTo>
                      <a:pt x="4" y="205"/>
                    </a:lnTo>
                    <a:lnTo>
                      <a:pt x="4" y="203"/>
                    </a:lnTo>
                    <a:lnTo>
                      <a:pt x="6" y="199"/>
                    </a:lnTo>
                    <a:lnTo>
                      <a:pt x="6" y="197"/>
                    </a:lnTo>
                    <a:lnTo>
                      <a:pt x="6" y="194"/>
                    </a:lnTo>
                    <a:lnTo>
                      <a:pt x="6" y="192"/>
                    </a:lnTo>
                    <a:lnTo>
                      <a:pt x="9" y="192"/>
                    </a:lnTo>
                    <a:lnTo>
                      <a:pt x="9"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grpSp>
        <p:grpSp>
          <p:nvGrpSpPr>
            <p:cNvPr id="73780" name="Group 52">
              <a:extLst>
                <a:ext uri="{FF2B5EF4-FFF2-40B4-BE49-F238E27FC236}">
                  <a16:creationId xmlns:a16="http://schemas.microsoft.com/office/drawing/2014/main" id="{B72A3311-C9BA-4220-9977-8BC764098578}"/>
                </a:ext>
              </a:extLst>
            </p:cNvPr>
            <p:cNvGrpSpPr>
              <a:grpSpLocks/>
            </p:cNvGrpSpPr>
            <p:nvPr/>
          </p:nvGrpSpPr>
          <p:grpSpPr bwMode="auto">
            <a:xfrm flipH="1">
              <a:off x="5001" y="2639"/>
              <a:ext cx="254" cy="391"/>
              <a:chOff x="3781" y="1762"/>
              <a:chExt cx="254" cy="391"/>
            </a:xfrm>
          </p:grpSpPr>
          <p:sp>
            <p:nvSpPr>
              <p:cNvPr id="73781" name="Oval 53">
                <a:extLst>
                  <a:ext uri="{FF2B5EF4-FFF2-40B4-BE49-F238E27FC236}">
                    <a16:creationId xmlns:a16="http://schemas.microsoft.com/office/drawing/2014/main" id="{4AFE12F4-39E4-4FF1-A753-2E5537A50EAA}"/>
                  </a:ext>
                </a:extLst>
              </p:cNvPr>
              <p:cNvSpPr>
                <a:spLocks noChangeArrowheads="1"/>
              </p:cNvSpPr>
              <p:nvPr/>
            </p:nvSpPr>
            <p:spPr bwMode="auto">
              <a:xfrm>
                <a:off x="3791" y="1778"/>
                <a:ext cx="226" cy="371"/>
              </a:xfrm>
              <a:prstGeom prst="ellipse">
                <a:avLst/>
              </a:prstGeom>
              <a:solidFill>
                <a:srgbClr val="FFCC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73782" name="Freeform 54">
                <a:extLst>
                  <a:ext uri="{FF2B5EF4-FFF2-40B4-BE49-F238E27FC236}">
                    <a16:creationId xmlns:a16="http://schemas.microsoft.com/office/drawing/2014/main" id="{CC33B111-1878-4FD2-B048-665E78287409}"/>
                  </a:ext>
                </a:extLst>
              </p:cNvPr>
              <p:cNvSpPr>
                <a:spLocks/>
              </p:cNvSpPr>
              <p:nvPr/>
            </p:nvSpPr>
            <p:spPr bwMode="auto">
              <a:xfrm>
                <a:off x="3781" y="1762"/>
                <a:ext cx="254" cy="391"/>
              </a:xfrm>
              <a:custGeom>
                <a:avLst/>
                <a:gdLst>
                  <a:gd name="T0" fmla="*/ 47 w 254"/>
                  <a:gd name="T1" fmla="*/ 156 h 391"/>
                  <a:gd name="T2" fmla="*/ 59 w 254"/>
                  <a:gd name="T3" fmla="*/ 122 h 391"/>
                  <a:gd name="T4" fmla="*/ 53 w 254"/>
                  <a:gd name="T5" fmla="*/ 78 h 391"/>
                  <a:gd name="T6" fmla="*/ 59 w 254"/>
                  <a:gd name="T7" fmla="*/ 42 h 391"/>
                  <a:gd name="T8" fmla="*/ 97 w 254"/>
                  <a:gd name="T9" fmla="*/ 16 h 391"/>
                  <a:gd name="T10" fmla="*/ 150 w 254"/>
                  <a:gd name="T11" fmla="*/ 0 h 391"/>
                  <a:gd name="T12" fmla="*/ 195 w 254"/>
                  <a:gd name="T13" fmla="*/ 6 h 391"/>
                  <a:gd name="T14" fmla="*/ 220 w 254"/>
                  <a:gd name="T15" fmla="*/ 42 h 391"/>
                  <a:gd name="T16" fmla="*/ 226 w 254"/>
                  <a:gd name="T17" fmla="*/ 76 h 391"/>
                  <a:gd name="T18" fmla="*/ 250 w 254"/>
                  <a:gd name="T19" fmla="*/ 116 h 391"/>
                  <a:gd name="T20" fmla="*/ 241 w 254"/>
                  <a:gd name="T21" fmla="*/ 165 h 391"/>
                  <a:gd name="T22" fmla="*/ 248 w 254"/>
                  <a:gd name="T23" fmla="*/ 190 h 391"/>
                  <a:gd name="T24" fmla="*/ 239 w 254"/>
                  <a:gd name="T25" fmla="*/ 237 h 391"/>
                  <a:gd name="T26" fmla="*/ 248 w 254"/>
                  <a:gd name="T27" fmla="*/ 262 h 391"/>
                  <a:gd name="T28" fmla="*/ 254 w 254"/>
                  <a:gd name="T29" fmla="*/ 302 h 391"/>
                  <a:gd name="T30" fmla="*/ 231 w 254"/>
                  <a:gd name="T31" fmla="*/ 336 h 391"/>
                  <a:gd name="T32" fmla="*/ 190 w 254"/>
                  <a:gd name="T33" fmla="*/ 343 h 391"/>
                  <a:gd name="T34" fmla="*/ 155 w 254"/>
                  <a:gd name="T35" fmla="*/ 332 h 391"/>
                  <a:gd name="T36" fmla="*/ 163 w 254"/>
                  <a:gd name="T37" fmla="*/ 313 h 391"/>
                  <a:gd name="T38" fmla="*/ 197 w 254"/>
                  <a:gd name="T39" fmla="*/ 317 h 391"/>
                  <a:gd name="T40" fmla="*/ 229 w 254"/>
                  <a:gd name="T41" fmla="*/ 300 h 391"/>
                  <a:gd name="T42" fmla="*/ 224 w 254"/>
                  <a:gd name="T43" fmla="*/ 260 h 391"/>
                  <a:gd name="T44" fmla="*/ 184 w 254"/>
                  <a:gd name="T45" fmla="*/ 245 h 391"/>
                  <a:gd name="T46" fmla="*/ 144 w 254"/>
                  <a:gd name="T47" fmla="*/ 239 h 391"/>
                  <a:gd name="T48" fmla="*/ 116 w 254"/>
                  <a:gd name="T49" fmla="*/ 260 h 391"/>
                  <a:gd name="T50" fmla="*/ 104 w 254"/>
                  <a:gd name="T51" fmla="*/ 258 h 391"/>
                  <a:gd name="T52" fmla="*/ 138 w 254"/>
                  <a:gd name="T53" fmla="*/ 220 h 391"/>
                  <a:gd name="T54" fmla="*/ 176 w 254"/>
                  <a:gd name="T55" fmla="*/ 220 h 391"/>
                  <a:gd name="T56" fmla="*/ 210 w 254"/>
                  <a:gd name="T57" fmla="*/ 228 h 391"/>
                  <a:gd name="T58" fmla="*/ 224 w 254"/>
                  <a:gd name="T59" fmla="*/ 216 h 391"/>
                  <a:gd name="T60" fmla="*/ 218 w 254"/>
                  <a:gd name="T61" fmla="*/ 184 h 391"/>
                  <a:gd name="T62" fmla="*/ 171 w 254"/>
                  <a:gd name="T63" fmla="*/ 169 h 391"/>
                  <a:gd name="T64" fmla="*/ 131 w 254"/>
                  <a:gd name="T65" fmla="*/ 177 h 391"/>
                  <a:gd name="T66" fmla="*/ 123 w 254"/>
                  <a:gd name="T67" fmla="*/ 167 h 391"/>
                  <a:gd name="T68" fmla="*/ 161 w 254"/>
                  <a:gd name="T69" fmla="*/ 144 h 391"/>
                  <a:gd name="T70" fmla="*/ 201 w 254"/>
                  <a:gd name="T71" fmla="*/ 150 h 391"/>
                  <a:gd name="T72" fmla="*/ 214 w 254"/>
                  <a:gd name="T73" fmla="*/ 105 h 391"/>
                  <a:gd name="T74" fmla="*/ 184 w 254"/>
                  <a:gd name="T75" fmla="*/ 99 h 391"/>
                  <a:gd name="T76" fmla="*/ 150 w 254"/>
                  <a:gd name="T77" fmla="*/ 97 h 391"/>
                  <a:gd name="T78" fmla="*/ 112 w 254"/>
                  <a:gd name="T79" fmla="*/ 118 h 391"/>
                  <a:gd name="T80" fmla="*/ 121 w 254"/>
                  <a:gd name="T81" fmla="*/ 91 h 391"/>
                  <a:gd name="T82" fmla="*/ 150 w 254"/>
                  <a:gd name="T83" fmla="*/ 76 h 391"/>
                  <a:gd name="T84" fmla="*/ 186 w 254"/>
                  <a:gd name="T85" fmla="*/ 74 h 391"/>
                  <a:gd name="T86" fmla="*/ 197 w 254"/>
                  <a:gd name="T87" fmla="*/ 57 h 391"/>
                  <a:gd name="T88" fmla="*/ 171 w 254"/>
                  <a:gd name="T89" fmla="*/ 27 h 391"/>
                  <a:gd name="T90" fmla="*/ 133 w 254"/>
                  <a:gd name="T91" fmla="*/ 38 h 391"/>
                  <a:gd name="T92" fmla="*/ 102 w 254"/>
                  <a:gd name="T93" fmla="*/ 48 h 391"/>
                  <a:gd name="T94" fmla="*/ 74 w 254"/>
                  <a:gd name="T95" fmla="*/ 72 h 391"/>
                  <a:gd name="T96" fmla="*/ 72 w 254"/>
                  <a:gd name="T97" fmla="*/ 108 h 391"/>
                  <a:gd name="T98" fmla="*/ 76 w 254"/>
                  <a:gd name="T99" fmla="*/ 146 h 391"/>
                  <a:gd name="T100" fmla="*/ 61 w 254"/>
                  <a:gd name="T101" fmla="*/ 180 h 391"/>
                  <a:gd name="T102" fmla="*/ 21 w 254"/>
                  <a:gd name="T103" fmla="*/ 222 h 391"/>
                  <a:gd name="T104" fmla="*/ 15 w 254"/>
                  <a:gd name="T105" fmla="*/ 254 h 391"/>
                  <a:gd name="T106" fmla="*/ 17 w 254"/>
                  <a:gd name="T107" fmla="*/ 292 h 391"/>
                  <a:gd name="T108" fmla="*/ 30 w 254"/>
                  <a:gd name="T109" fmla="*/ 326 h 391"/>
                  <a:gd name="T110" fmla="*/ 61 w 254"/>
                  <a:gd name="T111" fmla="*/ 360 h 391"/>
                  <a:gd name="T112" fmla="*/ 61 w 254"/>
                  <a:gd name="T113" fmla="*/ 387 h 391"/>
                  <a:gd name="T114" fmla="*/ 32 w 254"/>
                  <a:gd name="T115" fmla="*/ 364 h 391"/>
                  <a:gd name="T116" fmla="*/ 6 w 254"/>
                  <a:gd name="T117" fmla="*/ 321 h 391"/>
                  <a:gd name="T118" fmla="*/ 0 w 254"/>
                  <a:gd name="T119" fmla="*/ 290 h 391"/>
                  <a:gd name="T120" fmla="*/ 0 w 254"/>
                  <a:gd name="T121" fmla="*/ 258 h 391"/>
                  <a:gd name="T122" fmla="*/ 4 w 254"/>
                  <a:gd name="T123" fmla="*/ 22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4" h="391">
                    <a:moveTo>
                      <a:pt x="9" y="192"/>
                    </a:moveTo>
                    <a:lnTo>
                      <a:pt x="9" y="192"/>
                    </a:lnTo>
                    <a:lnTo>
                      <a:pt x="9" y="190"/>
                    </a:lnTo>
                    <a:lnTo>
                      <a:pt x="13" y="188"/>
                    </a:lnTo>
                    <a:lnTo>
                      <a:pt x="15" y="186"/>
                    </a:lnTo>
                    <a:lnTo>
                      <a:pt x="19" y="182"/>
                    </a:lnTo>
                    <a:lnTo>
                      <a:pt x="23" y="177"/>
                    </a:lnTo>
                    <a:lnTo>
                      <a:pt x="28" y="173"/>
                    </a:lnTo>
                    <a:lnTo>
                      <a:pt x="32" y="169"/>
                    </a:lnTo>
                    <a:lnTo>
                      <a:pt x="36" y="165"/>
                    </a:lnTo>
                    <a:lnTo>
                      <a:pt x="42" y="161"/>
                    </a:lnTo>
                    <a:lnTo>
                      <a:pt x="47" y="156"/>
                    </a:lnTo>
                    <a:lnTo>
                      <a:pt x="51" y="152"/>
                    </a:lnTo>
                    <a:lnTo>
                      <a:pt x="53" y="150"/>
                    </a:lnTo>
                    <a:lnTo>
                      <a:pt x="57" y="146"/>
                    </a:lnTo>
                    <a:lnTo>
                      <a:pt x="59" y="144"/>
                    </a:lnTo>
                    <a:lnTo>
                      <a:pt x="61" y="141"/>
                    </a:lnTo>
                    <a:lnTo>
                      <a:pt x="61" y="139"/>
                    </a:lnTo>
                    <a:lnTo>
                      <a:pt x="61" y="135"/>
                    </a:lnTo>
                    <a:lnTo>
                      <a:pt x="61" y="133"/>
                    </a:lnTo>
                    <a:lnTo>
                      <a:pt x="61" y="131"/>
                    </a:lnTo>
                    <a:lnTo>
                      <a:pt x="59" y="129"/>
                    </a:lnTo>
                    <a:lnTo>
                      <a:pt x="59" y="127"/>
                    </a:lnTo>
                    <a:lnTo>
                      <a:pt x="59" y="122"/>
                    </a:lnTo>
                    <a:lnTo>
                      <a:pt x="59" y="118"/>
                    </a:lnTo>
                    <a:lnTo>
                      <a:pt x="59" y="116"/>
                    </a:lnTo>
                    <a:lnTo>
                      <a:pt x="57" y="112"/>
                    </a:lnTo>
                    <a:lnTo>
                      <a:pt x="57" y="108"/>
                    </a:lnTo>
                    <a:lnTo>
                      <a:pt x="57" y="105"/>
                    </a:lnTo>
                    <a:lnTo>
                      <a:pt x="57" y="101"/>
                    </a:lnTo>
                    <a:lnTo>
                      <a:pt x="57" y="97"/>
                    </a:lnTo>
                    <a:lnTo>
                      <a:pt x="55" y="93"/>
                    </a:lnTo>
                    <a:lnTo>
                      <a:pt x="55" y="88"/>
                    </a:lnTo>
                    <a:lnTo>
                      <a:pt x="55" y="84"/>
                    </a:lnTo>
                    <a:lnTo>
                      <a:pt x="53" y="82"/>
                    </a:lnTo>
                    <a:lnTo>
                      <a:pt x="53" y="78"/>
                    </a:lnTo>
                    <a:lnTo>
                      <a:pt x="53" y="74"/>
                    </a:lnTo>
                    <a:lnTo>
                      <a:pt x="53" y="69"/>
                    </a:lnTo>
                    <a:lnTo>
                      <a:pt x="53" y="67"/>
                    </a:lnTo>
                    <a:lnTo>
                      <a:pt x="53" y="63"/>
                    </a:lnTo>
                    <a:lnTo>
                      <a:pt x="53" y="59"/>
                    </a:lnTo>
                    <a:lnTo>
                      <a:pt x="53" y="57"/>
                    </a:lnTo>
                    <a:lnTo>
                      <a:pt x="55" y="52"/>
                    </a:lnTo>
                    <a:lnTo>
                      <a:pt x="55" y="50"/>
                    </a:lnTo>
                    <a:lnTo>
                      <a:pt x="55" y="48"/>
                    </a:lnTo>
                    <a:lnTo>
                      <a:pt x="57" y="46"/>
                    </a:lnTo>
                    <a:lnTo>
                      <a:pt x="59" y="44"/>
                    </a:lnTo>
                    <a:lnTo>
                      <a:pt x="59" y="42"/>
                    </a:lnTo>
                    <a:lnTo>
                      <a:pt x="61" y="40"/>
                    </a:lnTo>
                    <a:lnTo>
                      <a:pt x="64" y="38"/>
                    </a:lnTo>
                    <a:lnTo>
                      <a:pt x="66" y="36"/>
                    </a:lnTo>
                    <a:lnTo>
                      <a:pt x="70" y="33"/>
                    </a:lnTo>
                    <a:lnTo>
                      <a:pt x="72" y="31"/>
                    </a:lnTo>
                    <a:lnTo>
                      <a:pt x="74" y="29"/>
                    </a:lnTo>
                    <a:lnTo>
                      <a:pt x="78" y="27"/>
                    </a:lnTo>
                    <a:lnTo>
                      <a:pt x="83" y="25"/>
                    </a:lnTo>
                    <a:lnTo>
                      <a:pt x="87" y="23"/>
                    </a:lnTo>
                    <a:lnTo>
                      <a:pt x="89" y="21"/>
                    </a:lnTo>
                    <a:lnTo>
                      <a:pt x="93" y="21"/>
                    </a:lnTo>
                    <a:lnTo>
                      <a:pt x="97" y="16"/>
                    </a:lnTo>
                    <a:lnTo>
                      <a:pt x="102" y="16"/>
                    </a:lnTo>
                    <a:lnTo>
                      <a:pt x="106" y="14"/>
                    </a:lnTo>
                    <a:lnTo>
                      <a:pt x="112" y="12"/>
                    </a:lnTo>
                    <a:lnTo>
                      <a:pt x="116" y="10"/>
                    </a:lnTo>
                    <a:lnTo>
                      <a:pt x="121" y="8"/>
                    </a:lnTo>
                    <a:lnTo>
                      <a:pt x="125" y="8"/>
                    </a:lnTo>
                    <a:lnTo>
                      <a:pt x="129" y="6"/>
                    </a:lnTo>
                    <a:lnTo>
                      <a:pt x="133" y="4"/>
                    </a:lnTo>
                    <a:lnTo>
                      <a:pt x="138" y="4"/>
                    </a:lnTo>
                    <a:lnTo>
                      <a:pt x="142" y="2"/>
                    </a:lnTo>
                    <a:lnTo>
                      <a:pt x="146" y="2"/>
                    </a:lnTo>
                    <a:lnTo>
                      <a:pt x="150" y="0"/>
                    </a:lnTo>
                    <a:lnTo>
                      <a:pt x="155" y="0"/>
                    </a:lnTo>
                    <a:lnTo>
                      <a:pt x="159" y="0"/>
                    </a:lnTo>
                    <a:lnTo>
                      <a:pt x="163" y="0"/>
                    </a:lnTo>
                    <a:lnTo>
                      <a:pt x="165" y="0"/>
                    </a:lnTo>
                    <a:lnTo>
                      <a:pt x="169" y="0"/>
                    </a:lnTo>
                    <a:lnTo>
                      <a:pt x="171" y="0"/>
                    </a:lnTo>
                    <a:lnTo>
                      <a:pt x="176" y="0"/>
                    </a:lnTo>
                    <a:lnTo>
                      <a:pt x="180" y="0"/>
                    </a:lnTo>
                    <a:lnTo>
                      <a:pt x="184" y="2"/>
                    </a:lnTo>
                    <a:lnTo>
                      <a:pt x="188" y="4"/>
                    </a:lnTo>
                    <a:lnTo>
                      <a:pt x="193" y="6"/>
                    </a:lnTo>
                    <a:lnTo>
                      <a:pt x="195" y="6"/>
                    </a:lnTo>
                    <a:lnTo>
                      <a:pt x="199" y="8"/>
                    </a:lnTo>
                    <a:lnTo>
                      <a:pt x="203" y="12"/>
                    </a:lnTo>
                    <a:lnTo>
                      <a:pt x="205" y="14"/>
                    </a:lnTo>
                    <a:lnTo>
                      <a:pt x="207" y="16"/>
                    </a:lnTo>
                    <a:lnTo>
                      <a:pt x="210" y="21"/>
                    </a:lnTo>
                    <a:lnTo>
                      <a:pt x="212" y="23"/>
                    </a:lnTo>
                    <a:lnTo>
                      <a:pt x="214" y="27"/>
                    </a:lnTo>
                    <a:lnTo>
                      <a:pt x="216" y="29"/>
                    </a:lnTo>
                    <a:lnTo>
                      <a:pt x="218" y="33"/>
                    </a:lnTo>
                    <a:lnTo>
                      <a:pt x="218" y="36"/>
                    </a:lnTo>
                    <a:lnTo>
                      <a:pt x="220" y="40"/>
                    </a:lnTo>
                    <a:lnTo>
                      <a:pt x="220" y="42"/>
                    </a:lnTo>
                    <a:lnTo>
                      <a:pt x="220" y="44"/>
                    </a:lnTo>
                    <a:lnTo>
                      <a:pt x="222" y="48"/>
                    </a:lnTo>
                    <a:lnTo>
                      <a:pt x="222" y="50"/>
                    </a:lnTo>
                    <a:lnTo>
                      <a:pt x="222" y="55"/>
                    </a:lnTo>
                    <a:lnTo>
                      <a:pt x="222" y="57"/>
                    </a:lnTo>
                    <a:lnTo>
                      <a:pt x="222" y="59"/>
                    </a:lnTo>
                    <a:lnTo>
                      <a:pt x="224" y="63"/>
                    </a:lnTo>
                    <a:lnTo>
                      <a:pt x="224" y="67"/>
                    </a:lnTo>
                    <a:lnTo>
                      <a:pt x="224" y="72"/>
                    </a:lnTo>
                    <a:lnTo>
                      <a:pt x="224" y="74"/>
                    </a:lnTo>
                    <a:lnTo>
                      <a:pt x="224" y="76"/>
                    </a:lnTo>
                    <a:lnTo>
                      <a:pt x="226" y="76"/>
                    </a:lnTo>
                    <a:lnTo>
                      <a:pt x="229" y="80"/>
                    </a:lnTo>
                    <a:lnTo>
                      <a:pt x="233" y="82"/>
                    </a:lnTo>
                    <a:lnTo>
                      <a:pt x="233" y="84"/>
                    </a:lnTo>
                    <a:lnTo>
                      <a:pt x="235" y="88"/>
                    </a:lnTo>
                    <a:lnTo>
                      <a:pt x="237" y="91"/>
                    </a:lnTo>
                    <a:lnTo>
                      <a:pt x="239" y="93"/>
                    </a:lnTo>
                    <a:lnTo>
                      <a:pt x="241" y="97"/>
                    </a:lnTo>
                    <a:lnTo>
                      <a:pt x="243" y="101"/>
                    </a:lnTo>
                    <a:lnTo>
                      <a:pt x="243" y="103"/>
                    </a:lnTo>
                    <a:lnTo>
                      <a:pt x="245" y="108"/>
                    </a:lnTo>
                    <a:lnTo>
                      <a:pt x="248" y="112"/>
                    </a:lnTo>
                    <a:lnTo>
                      <a:pt x="250" y="116"/>
                    </a:lnTo>
                    <a:lnTo>
                      <a:pt x="250" y="120"/>
                    </a:lnTo>
                    <a:lnTo>
                      <a:pt x="250" y="127"/>
                    </a:lnTo>
                    <a:lnTo>
                      <a:pt x="250" y="131"/>
                    </a:lnTo>
                    <a:lnTo>
                      <a:pt x="248" y="135"/>
                    </a:lnTo>
                    <a:lnTo>
                      <a:pt x="248" y="139"/>
                    </a:lnTo>
                    <a:lnTo>
                      <a:pt x="248" y="146"/>
                    </a:lnTo>
                    <a:lnTo>
                      <a:pt x="245" y="150"/>
                    </a:lnTo>
                    <a:lnTo>
                      <a:pt x="243" y="152"/>
                    </a:lnTo>
                    <a:lnTo>
                      <a:pt x="243" y="156"/>
                    </a:lnTo>
                    <a:lnTo>
                      <a:pt x="241" y="161"/>
                    </a:lnTo>
                    <a:lnTo>
                      <a:pt x="241" y="163"/>
                    </a:lnTo>
                    <a:lnTo>
                      <a:pt x="241" y="165"/>
                    </a:lnTo>
                    <a:lnTo>
                      <a:pt x="239" y="165"/>
                    </a:lnTo>
                    <a:lnTo>
                      <a:pt x="239" y="167"/>
                    </a:lnTo>
                    <a:lnTo>
                      <a:pt x="241" y="167"/>
                    </a:lnTo>
                    <a:lnTo>
                      <a:pt x="241" y="169"/>
                    </a:lnTo>
                    <a:lnTo>
                      <a:pt x="243" y="171"/>
                    </a:lnTo>
                    <a:lnTo>
                      <a:pt x="243" y="171"/>
                    </a:lnTo>
                    <a:lnTo>
                      <a:pt x="243" y="175"/>
                    </a:lnTo>
                    <a:lnTo>
                      <a:pt x="243" y="177"/>
                    </a:lnTo>
                    <a:lnTo>
                      <a:pt x="245" y="180"/>
                    </a:lnTo>
                    <a:lnTo>
                      <a:pt x="245" y="182"/>
                    </a:lnTo>
                    <a:lnTo>
                      <a:pt x="248" y="186"/>
                    </a:lnTo>
                    <a:lnTo>
                      <a:pt x="248" y="190"/>
                    </a:lnTo>
                    <a:lnTo>
                      <a:pt x="248" y="194"/>
                    </a:lnTo>
                    <a:lnTo>
                      <a:pt x="250" y="199"/>
                    </a:lnTo>
                    <a:lnTo>
                      <a:pt x="250" y="203"/>
                    </a:lnTo>
                    <a:lnTo>
                      <a:pt x="250" y="207"/>
                    </a:lnTo>
                    <a:lnTo>
                      <a:pt x="250" y="211"/>
                    </a:lnTo>
                    <a:lnTo>
                      <a:pt x="248" y="216"/>
                    </a:lnTo>
                    <a:lnTo>
                      <a:pt x="248" y="220"/>
                    </a:lnTo>
                    <a:lnTo>
                      <a:pt x="245" y="224"/>
                    </a:lnTo>
                    <a:lnTo>
                      <a:pt x="243" y="228"/>
                    </a:lnTo>
                    <a:lnTo>
                      <a:pt x="243" y="230"/>
                    </a:lnTo>
                    <a:lnTo>
                      <a:pt x="241" y="235"/>
                    </a:lnTo>
                    <a:lnTo>
                      <a:pt x="239" y="237"/>
                    </a:lnTo>
                    <a:lnTo>
                      <a:pt x="237" y="239"/>
                    </a:lnTo>
                    <a:lnTo>
                      <a:pt x="235" y="241"/>
                    </a:lnTo>
                    <a:lnTo>
                      <a:pt x="235" y="243"/>
                    </a:lnTo>
                    <a:lnTo>
                      <a:pt x="235" y="243"/>
                    </a:lnTo>
                    <a:lnTo>
                      <a:pt x="237" y="247"/>
                    </a:lnTo>
                    <a:lnTo>
                      <a:pt x="239" y="247"/>
                    </a:lnTo>
                    <a:lnTo>
                      <a:pt x="239" y="249"/>
                    </a:lnTo>
                    <a:lnTo>
                      <a:pt x="241" y="252"/>
                    </a:lnTo>
                    <a:lnTo>
                      <a:pt x="243" y="256"/>
                    </a:lnTo>
                    <a:lnTo>
                      <a:pt x="245" y="258"/>
                    </a:lnTo>
                    <a:lnTo>
                      <a:pt x="245" y="260"/>
                    </a:lnTo>
                    <a:lnTo>
                      <a:pt x="248" y="262"/>
                    </a:lnTo>
                    <a:lnTo>
                      <a:pt x="250" y="266"/>
                    </a:lnTo>
                    <a:lnTo>
                      <a:pt x="250" y="269"/>
                    </a:lnTo>
                    <a:lnTo>
                      <a:pt x="252" y="273"/>
                    </a:lnTo>
                    <a:lnTo>
                      <a:pt x="252" y="275"/>
                    </a:lnTo>
                    <a:lnTo>
                      <a:pt x="254" y="279"/>
                    </a:lnTo>
                    <a:lnTo>
                      <a:pt x="254" y="281"/>
                    </a:lnTo>
                    <a:lnTo>
                      <a:pt x="254" y="283"/>
                    </a:lnTo>
                    <a:lnTo>
                      <a:pt x="254" y="288"/>
                    </a:lnTo>
                    <a:lnTo>
                      <a:pt x="254" y="290"/>
                    </a:lnTo>
                    <a:lnTo>
                      <a:pt x="254" y="294"/>
                    </a:lnTo>
                    <a:lnTo>
                      <a:pt x="254" y="298"/>
                    </a:lnTo>
                    <a:lnTo>
                      <a:pt x="254" y="302"/>
                    </a:lnTo>
                    <a:lnTo>
                      <a:pt x="254" y="307"/>
                    </a:lnTo>
                    <a:lnTo>
                      <a:pt x="254" y="309"/>
                    </a:lnTo>
                    <a:lnTo>
                      <a:pt x="252" y="313"/>
                    </a:lnTo>
                    <a:lnTo>
                      <a:pt x="252" y="317"/>
                    </a:lnTo>
                    <a:lnTo>
                      <a:pt x="250" y="321"/>
                    </a:lnTo>
                    <a:lnTo>
                      <a:pt x="248" y="324"/>
                    </a:lnTo>
                    <a:lnTo>
                      <a:pt x="245" y="326"/>
                    </a:lnTo>
                    <a:lnTo>
                      <a:pt x="243" y="330"/>
                    </a:lnTo>
                    <a:lnTo>
                      <a:pt x="241" y="332"/>
                    </a:lnTo>
                    <a:lnTo>
                      <a:pt x="239" y="334"/>
                    </a:lnTo>
                    <a:lnTo>
                      <a:pt x="235" y="336"/>
                    </a:lnTo>
                    <a:lnTo>
                      <a:pt x="231" y="336"/>
                    </a:lnTo>
                    <a:lnTo>
                      <a:pt x="229" y="338"/>
                    </a:lnTo>
                    <a:lnTo>
                      <a:pt x="224" y="338"/>
                    </a:lnTo>
                    <a:lnTo>
                      <a:pt x="220" y="341"/>
                    </a:lnTo>
                    <a:lnTo>
                      <a:pt x="216" y="341"/>
                    </a:lnTo>
                    <a:lnTo>
                      <a:pt x="214" y="343"/>
                    </a:lnTo>
                    <a:lnTo>
                      <a:pt x="210" y="343"/>
                    </a:lnTo>
                    <a:lnTo>
                      <a:pt x="205" y="343"/>
                    </a:lnTo>
                    <a:lnTo>
                      <a:pt x="201" y="343"/>
                    </a:lnTo>
                    <a:lnTo>
                      <a:pt x="199" y="343"/>
                    </a:lnTo>
                    <a:lnTo>
                      <a:pt x="195" y="343"/>
                    </a:lnTo>
                    <a:lnTo>
                      <a:pt x="193" y="343"/>
                    </a:lnTo>
                    <a:lnTo>
                      <a:pt x="190" y="343"/>
                    </a:lnTo>
                    <a:lnTo>
                      <a:pt x="188" y="343"/>
                    </a:lnTo>
                    <a:lnTo>
                      <a:pt x="186" y="341"/>
                    </a:lnTo>
                    <a:lnTo>
                      <a:pt x="184" y="341"/>
                    </a:lnTo>
                    <a:lnTo>
                      <a:pt x="182" y="338"/>
                    </a:lnTo>
                    <a:lnTo>
                      <a:pt x="178" y="338"/>
                    </a:lnTo>
                    <a:lnTo>
                      <a:pt x="176" y="336"/>
                    </a:lnTo>
                    <a:lnTo>
                      <a:pt x="171" y="336"/>
                    </a:lnTo>
                    <a:lnTo>
                      <a:pt x="167" y="336"/>
                    </a:lnTo>
                    <a:lnTo>
                      <a:pt x="165" y="334"/>
                    </a:lnTo>
                    <a:lnTo>
                      <a:pt x="161" y="332"/>
                    </a:lnTo>
                    <a:lnTo>
                      <a:pt x="157" y="332"/>
                    </a:lnTo>
                    <a:lnTo>
                      <a:pt x="155" y="332"/>
                    </a:lnTo>
                    <a:lnTo>
                      <a:pt x="152" y="330"/>
                    </a:lnTo>
                    <a:lnTo>
                      <a:pt x="148" y="330"/>
                    </a:lnTo>
                    <a:lnTo>
                      <a:pt x="146" y="330"/>
                    </a:lnTo>
                    <a:lnTo>
                      <a:pt x="144" y="307"/>
                    </a:lnTo>
                    <a:lnTo>
                      <a:pt x="146" y="307"/>
                    </a:lnTo>
                    <a:lnTo>
                      <a:pt x="146" y="309"/>
                    </a:lnTo>
                    <a:lnTo>
                      <a:pt x="148" y="309"/>
                    </a:lnTo>
                    <a:lnTo>
                      <a:pt x="152" y="311"/>
                    </a:lnTo>
                    <a:lnTo>
                      <a:pt x="155" y="311"/>
                    </a:lnTo>
                    <a:lnTo>
                      <a:pt x="157" y="311"/>
                    </a:lnTo>
                    <a:lnTo>
                      <a:pt x="159" y="313"/>
                    </a:lnTo>
                    <a:lnTo>
                      <a:pt x="163" y="313"/>
                    </a:lnTo>
                    <a:lnTo>
                      <a:pt x="165" y="313"/>
                    </a:lnTo>
                    <a:lnTo>
                      <a:pt x="167" y="315"/>
                    </a:lnTo>
                    <a:lnTo>
                      <a:pt x="171" y="315"/>
                    </a:lnTo>
                    <a:lnTo>
                      <a:pt x="174" y="315"/>
                    </a:lnTo>
                    <a:lnTo>
                      <a:pt x="176" y="315"/>
                    </a:lnTo>
                    <a:lnTo>
                      <a:pt x="180" y="315"/>
                    </a:lnTo>
                    <a:lnTo>
                      <a:pt x="182" y="317"/>
                    </a:lnTo>
                    <a:lnTo>
                      <a:pt x="184" y="317"/>
                    </a:lnTo>
                    <a:lnTo>
                      <a:pt x="188" y="317"/>
                    </a:lnTo>
                    <a:lnTo>
                      <a:pt x="190" y="317"/>
                    </a:lnTo>
                    <a:lnTo>
                      <a:pt x="195" y="317"/>
                    </a:lnTo>
                    <a:lnTo>
                      <a:pt x="197" y="317"/>
                    </a:lnTo>
                    <a:lnTo>
                      <a:pt x="201" y="317"/>
                    </a:lnTo>
                    <a:lnTo>
                      <a:pt x="203" y="317"/>
                    </a:lnTo>
                    <a:lnTo>
                      <a:pt x="205" y="317"/>
                    </a:lnTo>
                    <a:lnTo>
                      <a:pt x="207" y="315"/>
                    </a:lnTo>
                    <a:lnTo>
                      <a:pt x="210" y="315"/>
                    </a:lnTo>
                    <a:lnTo>
                      <a:pt x="214" y="315"/>
                    </a:lnTo>
                    <a:lnTo>
                      <a:pt x="216" y="313"/>
                    </a:lnTo>
                    <a:lnTo>
                      <a:pt x="218" y="313"/>
                    </a:lnTo>
                    <a:lnTo>
                      <a:pt x="220" y="309"/>
                    </a:lnTo>
                    <a:lnTo>
                      <a:pt x="224" y="307"/>
                    </a:lnTo>
                    <a:lnTo>
                      <a:pt x="226" y="302"/>
                    </a:lnTo>
                    <a:lnTo>
                      <a:pt x="229" y="300"/>
                    </a:lnTo>
                    <a:lnTo>
                      <a:pt x="229" y="296"/>
                    </a:lnTo>
                    <a:lnTo>
                      <a:pt x="231" y="292"/>
                    </a:lnTo>
                    <a:lnTo>
                      <a:pt x="231" y="290"/>
                    </a:lnTo>
                    <a:lnTo>
                      <a:pt x="231" y="285"/>
                    </a:lnTo>
                    <a:lnTo>
                      <a:pt x="231" y="281"/>
                    </a:lnTo>
                    <a:lnTo>
                      <a:pt x="231" y="277"/>
                    </a:lnTo>
                    <a:lnTo>
                      <a:pt x="231" y="275"/>
                    </a:lnTo>
                    <a:lnTo>
                      <a:pt x="231" y="271"/>
                    </a:lnTo>
                    <a:lnTo>
                      <a:pt x="229" y="269"/>
                    </a:lnTo>
                    <a:lnTo>
                      <a:pt x="226" y="264"/>
                    </a:lnTo>
                    <a:lnTo>
                      <a:pt x="226" y="262"/>
                    </a:lnTo>
                    <a:lnTo>
                      <a:pt x="224" y="260"/>
                    </a:lnTo>
                    <a:lnTo>
                      <a:pt x="222" y="258"/>
                    </a:lnTo>
                    <a:lnTo>
                      <a:pt x="218" y="256"/>
                    </a:lnTo>
                    <a:lnTo>
                      <a:pt x="216" y="256"/>
                    </a:lnTo>
                    <a:lnTo>
                      <a:pt x="214" y="254"/>
                    </a:lnTo>
                    <a:lnTo>
                      <a:pt x="210" y="252"/>
                    </a:lnTo>
                    <a:lnTo>
                      <a:pt x="205" y="249"/>
                    </a:lnTo>
                    <a:lnTo>
                      <a:pt x="203" y="249"/>
                    </a:lnTo>
                    <a:lnTo>
                      <a:pt x="199" y="249"/>
                    </a:lnTo>
                    <a:lnTo>
                      <a:pt x="195" y="247"/>
                    </a:lnTo>
                    <a:lnTo>
                      <a:pt x="193" y="247"/>
                    </a:lnTo>
                    <a:lnTo>
                      <a:pt x="188" y="245"/>
                    </a:lnTo>
                    <a:lnTo>
                      <a:pt x="184" y="245"/>
                    </a:lnTo>
                    <a:lnTo>
                      <a:pt x="180" y="245"/>
                    </a:lnTo>
                    <a:lnTo>
                      <a:pt x="178" y="243"/>
                    </a:lnTo>
                    <a:lnTo>
                      <a:pt x="174" y="243"/>
                    </a:lnTo>
                    <a:lnTo>
                      <a:pt x="171" y="243"/>
                    </a:lnTo>
                    <a:lnTo>
                      <a:pt x="169" y="241"/>
                    </a:lnTo>
                    <a:lnTo>
                      <a:pt x="165" y="241"/>
                    </a:lnTo>
                    <a:lnTo>
                      <a:pt x="163" y="241"/>
                    </a:lnTo>
                    <a:lnTo>
                      <a:pt x="159" y="239"/>
                    </a:lnTo>
                    <a:lnTo>
                      <a:pt x="155" y="239"/>
                    </a:lnTo>
                    <a:lnTo>
                      <a:pt x="150" y="239"/>
                    </a:lnTo>
                    <a:lnTo>
                      <a:pt x="148" y="239"/>
                    </a:lnTo>
                    <a:lnTo>
                      <a:pt x="144" y="239"/>
                    </a:lnTo>
                    <a:lnTo>
                      <a:pt x="140" y="237"/>
                    </a:lnTo>
                    <a:lnTo>
                      <a:pt x="138" y="239"/>
                    </a:lnTo>
                    <a:lnTo>
                      <a:pt x="133" y="239"/>
                    </a:lnTo>
                    <a:lnTo>
                      <a:pt x="131" y="239"/>
                    </a:lnTo>
                    <a:lnTo>
                      <a:pt x="127" y="241"/>
                    </a:lnTo>
                    <a:lnTo>
                      <a:pt x="125" y="243"/>
                    </a:lnTo>
                    <a:lnTo>
                      <a:pt x="123" y="245"/>
                    </a:lnTo>
                    <a:lnTo>
                      <a:pt x="123" y="247"/>
                    </a:lnTo>
                    <a:lnTo>
                      <a:pt x="121" y="249"/>
                    </a:lnTo>
                    <a:lnTo>
                      <a:pt x="121" y="254"/>
                    </a:lnTo>
                    <a:lnTo>
                      <a:pt x="119" y="256"/>
                    </a:lnTo>
                    <a:lnTo>
                      <a:pt x="116" y="260"/>
                    </a:lnTo>
                    <a:lnTo>
                      <a:pt x="114" y="262"/>
                    </a:lnTo>
                    <a:lnTo>
                      <a:pt x="112" y="264"/>
                    </a:lnTo>
                    <a:lnTo>
                      <a:pt x="110" y="266"/>
                    </a:lnTo>
                    <a:lnTo>
                      <a:pt x="108" y="269"/>
                    </a:lnTo>
                    <a:lnTo>
                      <a:pt x="104" y="271"/>
                    </a:lnTo>
                    <a:lnTo>
                      <a:pt x="99" y="273"/>
                    </a:lnTo>
                    <a:lnTo>
                      <a:pt x="99" y="271"/>
                    </a:lnTo>
                    <a:lnTo>
                      <a:pt x="99" y="271"/>
                    </a:lnTo>
                    <a:lnTo>
                      <a:pt x="99" y="269"/>
                    </a:lnTo>
                    <a:lnTo>
                      <a:pt x="102" y="264"/>
                    </a:lnTo>
                    <a:lnTo>
                      <a:pt x="102" y="262"/>
                    </a:lnTo>
                    <a:lnTo>
                      <a:pt x="104" y="258"/>
                    </a:lnTo>
                    <a:lnTo>
                      <a:pt x="106" y="254"/>
                    </a:lnTo>
                    <a:lnTo>
                      <a:pt x="108" y="249"/>
                    </a:lnTo>
                    <a:lnTo>
                      <a:pt x="110" y="245"/>
                    </a:lnTo>
                    <a:lnTo>
                      <a:pt x="114" y="241"/>
                    </a:lnTo>
                    <a:lnTo>
                      <a:pt x="116" y="239"/>
                    </a:lnTo>
                    <a:lnTo>
                      <a:pt x="119" y="235"/>
                    </a:lnTo>
                    <a:lnTo>
                      <a:pt x="123" y="230"/>
                    </a:lnTo>
                    <a:lnTo>
                      <a:pt x="125" y="228"/>
                    </a:lnTo>
                    <a:lnTo>
                      <a:pt x="127" y="226"/>
                    </a:lnTo>
                    <a:lnTo>
                      <a:pt x="131" y="224"/>
                    </a:lnTo>
                    <a:lnTo>
                      <a:pt x="133" y="220"/>
                    </a:lnTo>
                    <a:lnTo>
                      <a:pt x="138" y="220"/>
                    </a:lnTo>
                    <a:lnTo>
                      <a:pt x="142" y="218"/>
                    </a:lnTo>
                    <a:lnTo>
                      <a:pt x="144" y="218"/>
                    </a:lnTo>
                    <a:lnTo>
                      <a:pt x="148" y="216"/>
                    </a:lnTo>
                    <a:lnTo>
                      <a:pt x="152" y="216"/>
                    </a:lnTo>
                    <a:lnTo>
                      <a:pt x="155" y="216"/>
                    </a:lnTo>
                    <a:lnTo>
                      <a:pt x="159" y="216"/>
                    </a:lnTo>
                    <a:lnTo>
                      <a:pt x="161" y="216"/>
                    </a:lnTo>
                    <a:lnTo>
                      <a:pt x="165" y="218"/>
                    </a:lnTo>
                    <a:lnTo>
                      <a:pt x="167" y="218"/>
                    </a:lnTo>
                    <a:lnTo>
                      <a:pt x="169" y="218"/>
                    </a:lnTo>
                    <a:lnTo>
                      <a:pt x="174" y="218"/>
                    </a:lnTo>
                    <a:lnTo>
                      <a:pt x="176" y="220"/>
                    </a:lnTo>
                    <a:lnTo>
                      <a:pt x="178" y="220"/>
                    </a:lnTo>
                    <a:lnTo>
                      <a:pt x="182" y="220"/>
                    </a:lnTo>
                    <a:lnTo>
                      <a:pt x="184" y="222"/>
                    </a:lnTo>
                    <a:lnTo>
                      <a:pt x="188" y="222"/>
                    </a:lnTo>
                    <a:lnTo>
                      <a:pt x="190" y="224"/>
                    </a:lnTo>
                    <a:lnTo>
                      <a:pt x="193" y="224"/>
                    </a:lnTo>
                    <a:lnTo>
                      <a:pt x="197" y="224"/>
                    </a:lnTo>
                    <a:lnTo>
                      <a:pt x="199" y="226"/>
                    </a:lnTo>
                    <a:lnTo>
                      <a:pt x="201" y="226"/>
                    </a:lnTo>
                    <a:lnTo>
                      <a:pt x="203" y="226"/>
                    </a:lnTo>
                    <a:lnTo>
                      <a:pt x="207" y="228"/>
                    </a:lnTo>
                    <a:lnTo>
                      <a:pt x="210" y="228"/>
                    </a:lnTo>
                    <a:lnTo>
                      <a:pt x="212" y="230"/>
                    </a:lnTo>
                    <a:lnTo>
                      <a:pt x="216" y="230"/>
                    </a:lnTo>
                    <a:lnTo>
                      <a:pt x="216" y="233"/>
                    </a:lnTo>
                    <a:lnTo>
                      <a:pt x="218" y="233"/>
                    </a:lnTo>
                    <a:lnTo>
                      <a:pt x="218" y="230"/>
                    </a:lnTo>
                    <a:lnTo>
                      <a:pt x="218" y="230"/>
                    </a:lnTo>
                    <a:lnTo>
                      <a:pt x="218" y="228"/>
                    </a:lnTo>
                    <a:lnTo>
                      <a:pt x="220" y="226"/>
                    </a:lnTo>
                    <a:lnTo>
                      <a:pt x="220" y="224"/>
                    </a:lnTo>
                    <a:lnTo>
                      <a:pt x="222" y="220"/>
                    </a:lnTo>
                    <a:lnTo>
                      <a:pt x="222" y="218"/>
                    </a:lnTo>
                    <a:lnTo>
                      <a:pt x="224" y="216"/>
                    </a:lnTo>
                    <a:lnTo>
                      <a:pt x="224" y="211"/>
                    </a:lnTo>
                    <a:lnTo>
                      <a:pt x="226" y="207"/>
                    </a:lnTo>
                    <a:lnTo>
                      <a:pt x="226" y="203"/>
                    </a:lnTo>
                    <a:lnTo>
                      <a:pt x="226" y="201"/>
                    </a:lnTo>
                    <a:lnTo>
                      <a:pt x="226" y="197"/>
                    </a:lnTo>
                    <a:lnTo>
                      <a:pt x="226" y="194"/>
                    </a:lnTo>
                    <a:lnTo>
                      <a:pt x="226" y="192"/>
                    </a:lnTo>
                    <a:lnTo>
                      <a:pt x="226" y="190"/>
                    </a:lnTo>
                    <a:lnTo>
                      <a:pt x="224" y="188"/>
                    </a:lnTo>
                    <a:lnTo>
                      <a:pt x="222" y="186"/>
                    </a:lnTo>
                    <a:lnTo>
                      <a:pt x="220" y="186"/>
                    </a:lnTo>
                    <a:lnTo>
                      <a:pt x="218" y="184"/>
                    </a:lnTo>
                    <a:lnTo>
                      <a:pt x="214" y="182"/>
                    </a:lnTo>
                    <a:lnTo>
                      <a:pt x="210" y="180"/>
                    </a:lnTo>
                    <a:lnTo>
                      <a:pt x="205" y="180"/>
                    </a:lnTo>
                    <a:lnTo>
                      <a:pt x="201" y="177"/>
                    </a:lnTo>
                    <a:lnTo>
                      <a:pt x="197" y="175"/>
                    </a:lnTo>
                    <a:lnTo>
                      <a:pt x="193" y="173"/>
                    </a:lnTo>
                    <a:lnTo>
                      <a:pt x="188" y="173"/>
                    </a:lnTo>
                    <a:lnTo>
                      <a:pt x="184" y="171"/>
                    </a:lnTo>
                    <a:lnTo>
                      <a:pt x="180" y="169"/>
                    </a:lnTo>
                    <a:lnTo>
                      <a:pt x="178" y="169"/>
                    </a:lnTo>
                    <a:lnTo>
                      <a:pt x="174" y="169"/>
                    </a:lnTo>
                    <a:lnTo>
                      <a:pt x="171" y="169"/>
                    </a:lnTo>
                    <a:lnTo>
                      <a:pt x="169" y="167"/>
                    </a:lnTo>
                    <a:lnTo>
                      <a:pt x="165" y="167"/>
                    </a:lnTo>
                    <a:lnTo>
                      <a:pt x="161" y="169"/>
                    </a:lnTo>
                    <a:lnTo>
                      <a:pt x="157" y="169"/>
                    </a:lnTo>
                    <a:lnTo>
                      <a:pt x="155" y="169"/>
                    </a:lnTo>
                    <a:lnTo>
                      <a:pt x="150" y="171"/>
                    </a:lnTo>
                    <a:lnTo>
                      <a:pt x="148" y="171"/>
                    </a:lnTo>
                    <a:lnTo>
                      <a:pt x="146" y="171"/>
                    </a:lnTo>
                    <a:lnTo>
                      <a:pt x="142" y="173"/>
                    </a:lnTo>
                    <a:lnTo>
                      <a:pt x="138" y="175"/>
                    </a:lnTo>
                    <a:lnTo>
                      <a:pt x="133" y="175"/>
                    </a:lnTo>
                    <a:lnTo>
                      <a:pt x="131" y="177"/>
                    </a:lnTo>
                    <a:lnTo>
                      <a:pt x="129" y="177"/>
                    </a:lnTo>
                    <a:lnTo>
                      <a:pt x="127" y="177"/>
                    </a:lnTo>
                    <a:lnTo>
                      <a:pt x="123" y="180"/>
                    </a:lnTo>
                    <a:lnTo>
                      <a:pt x="121" y="180"/>
                    </a:lnTo>
                    <a:lnTo>
                      <a:pt x="119" y="180"/>
                    </a:lnTo>
                    <a:lnTo>
                      <a:pt x="116" y="180"/>
                    </a:lnTo>
                    <a:lnTo>
                      <a:pt x="116" y="177"/>
                    </a:lnTo>
                    <a:lnTo>
                      <a:pt x="116" y="177"/>
                    </a:lnTo>
                    <a:lnTo>
                      <a:pt x="116" y="175"/>
                    </a:lnTo>
                    <a:lnTo>
                      <a:pt x="119" y="171"/>
                    </a:lnTo>
                    <a:lnTo>
                      <a:pt x="121" y="169"/>
                    </a:lnTo>
                    <a:lnTo>
                      <a:pt x="123" y="167"/>
                    </a:lnTo>
                    <a:lnTo>
                      <a:pt x="125" y="165"/>
                    </a:lnTo>
                    <a:lnTo>
                      <a:pt x="129" y="163"/>
                    </a:lnTo>
                    <a:lnTo>
                      <a:pt x="131" y="158"/>
                    </a:lnTo>
                    <a:lnTo>
                      <a:pt x="135" y="156"/>
                    </a:lnTo>
                    <a:lnTo>
                      <a:pt x="138" y="154"/>
                    </a:lnTo>
                    <a:lnTo>
                      <a:pt x="142" y="152"/>
                    </a:lnTo>
                    <a:lnTo>
                      <a:pt x="146" y="150"/>
                    </a:lnTo>
                    <a:lnTo>
                      <a:pt x="148" y="148"/>
                    </a:lnTo>
                    <a:lnTo>
                      <a:pt x="152" y="146"/>
                    </a:lnTo>
                    <a:lnTo>
                      <a:pt x="155" y="146"/>
                    </a:lnTo>
                    <a:lnTo>
                      <a:pt x="157" y="144"/>
                    </a:lnTo>
                    <a:lnTo>
                      <a:pt x="161" y="144"/>
                    </a:lnTo>
                    <a:lnTo>
                      <a:pt x="163" y="144"/>
                    </a:lnTo>
                    <a:lnTo>
                      <a:pt x="165" y="144"/>
                    </a:lnTo>
                    <a:lnTo>
                      <a:pt x="169" y="144"/>
                    </a:lnTo>
                    <a:lnTo>
                      <a:pt x="174" y="144"/>
                    </a:lnTo>
                    <a:lnTo>
                      <a:pt x="178" y="144"/>
                    </a:lnTo>
                    <a:lnTo>
                      <a:pt x="182" y="146"/>
                    </a:lnTo>
                    <a:lnTo>
                      <a:pt x="184" y="146"/>
                    </a:lnTo>
                    <a:lnTo>
                      <a:pt x="186" y="148"/>
                    </a:lnTo>
                    <a:lnTo>
                      <a:pt x="188" y="148"/>
                    </a:lnTo>
                    <a:lnTo>
                      <a:pt x="193" y="148"/>
                    </a:lnTo>
                    <a:lnTo>
                      <a:pt x="197" y="150"/>
                    </a:lnTo>
                    <a:lnTo>
                      <a:pt x="201" y="150"/>
                    </a:lnTo>
                    <a:lnTo>
                      <a:pt x="203" y="152"/>
                    </a:lnTo>
                    <a:lnTo>
                      <a:pt x="207" y="152"/>
                    </a:lnTo>
                    <a:lnTo>
                      <a:pt x="210" y="152"/>
                    </a:lnTo>
                    <a:lnTo>
                      <a:pt x="214" y="154"/>
                    </a:lnTo>
                    <a:lnTo>
                      <a:pt x="214" y="154"/>
                    </a:lnTo>
                    <a:lnTo>
                      <a:pt x="216" y="154"/>
                    </a:lnTo>
                    <a:lnTo>
                      <a:pt x="224" y="108"/>
                    </a:lnTo>
                    <a:lnTo>
                      <a:pt x="224" y="108"/>
                    </a:lnTo>
                    <a:lnTo>
                      <a:pt x="222" y="108"/>
                    </a:lnTo>
                    <a:lnTo>
                      <a:pt x="218" y="108"/>
                    </a:lnTo>
                    <a:lnTo>
                      <a:pt x="216" y="105"/>
                    </a:lnTo>
                    <a:lnTo>
                      <a:pt x="214" y="105"/>
                    </a:lnTo>
                    <a:lnTo>
                      <a:pt x="212" y="105"/>
                    </a:lnTo>
                    <a:lnTo>
                      <a:pt x="210" y="103"/>
                    </a:lnTo>
                    <a:lnTo>
                      <a:pt x="207" y="103"/>
                    </a:lnTo>
                    <a:lnTo>
                      <a:pt x="203" y="103"/>
                    </a:lnTo>
                    <a:lnTo>
                      <a:pt x="201" y="103"/>
                    </a:lnTo>
                    <a:lnTo>
                      <a:pt x="199" y="101"/>
                    </a:lnTo>
                    <a:lnTo>
                      <a:pt x="197" y="101"/>
                    </a:lnTo>
                    <a:lnTo>
                      <a:pt x="195" y="101"/>
                    </a:lnTo>
                    <a:lnTo>
                      <a:pt x="190" y="101"/>
                    </a:lnTo>
                    <a:lnTo>
                      <a:pt x="188" y="99"/>
                    </a:lnTo>
                    <a:lnTo>
                      <a:pt x="186" y="99"/>
                    </a:lnTo>
                    <a:lnTo>
                      <a:pt x="184" y="99"/>
                    </a:lnTo>
                    <a:lnTo>
                      <a:pt x="180" y="97"/>
                    </a:lnTo>
                    <a:lnTo>
                      <a:pt x="178" y="97"/>
                    </a:lnTo>
                    <a:lnTo>
                      <a:pt x="176" y="97"/>
                    </a:lnTo>
                    <a:lnTo>
                      <a:pt x="174" y="97"/>
                    </a:lnTo>
                    <a:lnTo>
                      <a:pt x="171" y="95"/>
                    </a:lnTo>
                    <a:lnTo>
                      <a:pt x="169" y="95"/>
                    </a:lnTo>
                    <a:lnTo>
                      <a:pt x="167" y="95"/>
                    </a:lnTo>
                    <a:lnTo>
                      <a:pt x="163" y="95"/>
                    </a:lnTo>
                    <a:lnTo>
                      <a:pt x="161" y="95"/>
                    </a:lnTo>
                    <a:lnTo>
                      <a:pt x="157" y="95"/>
                    </a:lnTo>
                    <a:lnTo>
                      <a:pt x="155" y="97"/>
                    </a:lnTo>
                    <a:lnTo>
                      <a:pt x="150" y="97"/>
                    </a:lnTo>
                    <a:lnTo>
                      <a:pt x="146" y="99"/>
                    </a:lnTo>
                    <a:lnTo>
                      <a:pt x="142" y="101"/>
                    </a:lnTo>
                    <a:lnTo>
                      <a:pt x="138" y="103"/>
                    </a:lnTo>
                    <a:lnTo>
                      <a:pt x="133" y="105"/>
                    </a:lnTo>
                    <a:lnTo>
                      <a:pt x="131" y="108"/>
                    </a:lnTo>
                    <a:lnTo>
                      <a:pt x="127" y="110"/>
                    </a:lnTo>
                    <a:lnTo>
                      <a:pt x="123" y="112"/>
                    </a:lnTo>
                    <a:lnTo>
                      <a:pt x="121" y="114"/>
                    </a:lnTo>
                    <a:lnTo>
                      <a:pt x="116" y="116"/>
                    </a:lnTo>
                    <a:lnTo>
                      <a:pt x="114" y="116"/>
                    </a:lnTo>
                    <a:lnTo>
                      <a:pt x="112" y="118"/>
                    </a:lnTo>
                    <a:lnTo>
                      <a:pt x="112" y="118"/>
                    </a:lnTo>
                    <a:lnTo>
                      <a:pt x="112" y="118"/>
                    </a:lnTo>
                    <a:lnTo>
                      <a:pt x="112" y="114"/>
                    </a:lnTo>
                    <a:lnTo>
                      <a:pt x="112" y="114"/>
                    </a:lnTo>
                    <a:lnTo>
                      <a:pt x="112" y="110"/>
                    </a:lnTo>
                    <a:lnTo>
                      <a:pt x="112" y="108"/>
                    </a:lnTo>
                    <a:lnTo>
                      <a:pt x="114" y="105"/>
                    </a:lnTo>
                    <a:lnTo>
                      <a:pt x="114" y="103"/>
                    </a:lnTo>
                    <a:lnTo>
                      <a:pt x="116" y="101"/>
                    </a:lnTo>
                    <a:lnTo>
                      <a:pt x="119" y="99"/>
                    </a:lnTo>
                    <a:lnTo>
                      <a:pt x="119" y="97"/>
                    </a:lnTo>
                    <a:lnTo>
                      <a:pt x="121" y="93"/>
                    </a:lnTo>
                    <a:lnTo>
                      <a:pt x="121" y="91"/>
                    </a:lnTo>
                    <a:lnTo>
                      <a:pt x="123" y="88"/>
                    </a:lnTo>
                    <a:lnTo>
                      <a:pt x="127" y="84"/>
                    </a:lnTo>
                    <a:lnTo>
                      <a:pt x="129" y="82"/>
                    </a:lnTo>
                    <a:lnTo>
                      <a:pt x="131" y="80"/>
                    </a:lnTo>
                    <a:lnTo>
                      <a:pt x="133" y="80"/>
                    </a:lnTo>
                    <a:lnTo>
                      <a:pt x="135" y="78"/>
                    </a:lnTo>
                    <a:lnTo>
                      <a:pt x="138" y="78"/>
                    </a:lnTo>
                    <a:lnTo>
                      <a:pt x="140" y="78"/>
                    </a:lnTo>
                    <a:lnTo>
                      <a:pt x="142" y="78"/>
                    </a:lnTo>
                    <a:lnTo>
                      <a:pt x="146" y="76"/>
                    </a:lnTo>
                    <a:lnTo>
                      <a:pt x="148" y="76"/>
                    </a:lnTo>
                    <a:lnTo>
                      <a:pt x="150" y="76"/>
                    </a:lnTo>
                    <a:lnTo>
                      <a:pt x="155" y="76"/>
                    </a:lnTo>
                    <a:lnTo>
                      <a:pt x="157" y="76"/>
                    </a:lnTo>
                    <a:lnTo>
                      <a:pt x="161" y="74"/>
                    </a:lnTo>
                    <a:lnTo>
                      <a:pt x="163" y="74"/>
                    </a:lnTo>
                    <a:lnTo>
                      <a:pt x="167" y="74"/>
                    </a:lnTo>
                    <a:lnTo>
                      <a:pt x="169" y="74"/>
                    </a:lnTo>
                    <a:lnTo>
                      <a:pt x="174" y="74"/>
                    </a:lnTo>
                    <a:lnTo>
                      <a:pt x="176" y="74"/>
                    </a:lnTo>
                    <a:lnTo>
                      <a:pt x="180" y="74"/>
                    </a:lnTo>
                    <a:lnTo>
                      <a:pt x="182" y="74"/>
                    </a:lnTo>
                    <a:lnTo>
                      <a:pt x="184" y="74"/>
                    </a:lnTo>
                    <a:lnTo>
                      <a:pt x="186" y="74"/>
                    </a:lnTo>
                    <a:lnTo>
                      <a:pt x="190" y="74"/>
                    </a:lnTo>
                    <a:lnTo>
                      <a:pt x="193" y="74"/>
                    </a:lnTo>
                    <a:lnTo>
                      <a:pt x="197" y="74"/>
                    </a:lnTo>
                    <a:lnTo>
                      <a:pt x="199" y="74"/>
                    </a:lnTo>
                    <a:lnTo>
                      <a:pt x="199" y="74"/>
                    </a:lnTo>
                    <a:lnTo>
                      <a:pt x="199" y="72"/>
                    </a:lnTo>
                    <a:lnTo>
                      <a:pt x="199" y="72"/>
                    </a:lnTo>
                    <a:lnTo>
                      <a:pt x="199" y="69"/>
                    </a:lnTo>
                    <a:lnTo>
                      <a:pt x="199" y="67"/>
                    </a:lnTo>
                    <a:lnTo>
                      <a:pt x="197" y="63"/>
                    </a:lnTo>
                    <a:lnTo>
                      <a:pt x="197" y="61"/>
                    </a:lnTo>
                    <a:lnTo>
                      <a:pt x="197" y="57"/>
                    </a:lnTo>
                    <a:lnTo>
                      <a:pt x="195" y="52"/>
                    </a:lnTo>
                    <a:lnTo>
                      <a:pt x="195" y="48"/>
                    </a:lnTo>
                    <a:lnTo>
                      <a:pt x="193" y="44"/>
                    </a:lnTo>
                    <a:lnTo>
                      <a:pt x="193" y="42"/>
                    </a:lnTo>
                    <a:lnTo>
                      <a:pt x="190" y="38"/>
                    </a:lnTo>
                    <a:lnTo>
                      <a:pt x="188" y="33"/>
                    </a:lnTo>
                    <a:lnTo>
                      <a:pt x="186" y="31"/>
                    </a:lnTo>
                    <a:lnTo>
                      <a:pt x="184" y="29"/>
                    </a:lnTo>
                    <a:lnTo>
                      <a:pt x="182" y="29"/>
                    </a:lnTo>
                    <a:lnTo>
                      <a:pt x="180" y="27"/>
                    </a:lnTo>
                    <a:lnTo>
                      <a:pt x="176" y="27"/>
                    </a:lnTo>
                    <a:lnTo>
                      <a:pt x="171" y="27"/>
                    </a:lnTo>
                    <a:lnTo>
                      <a:pt x="167" y="29"/>
                    </a:lnTo>
                    <a:lnTo>
                      <a:pt x="163" y="29"/>
                    </a:lnTo>
                    <a:lnTo>
                      <a:pt x="161" y="29"/>
                    </a:lnTo>
                    <a:lnTo>
                      <a:pt x="159" y="29"/>
                    </a:lnTo>
                    <a:lnTo>
                      <a:pt x="155" y="31"/>
                    </a:lnTo>
                    <a:lnTo>
                      <a:pt x="152" y="31"/>
                    </a:lnTo>
                    <a:lnTo>
                      <a:pt x="150" y="33"/>
                    </a:lnTo>
                    <a:lnTo>
                      <a:pt x="146" y="33"/>
                    </a:lnTo>
                    <a:lnTo>
                      <a:pt x="144" y="36"/>
                    </a:lnTo>
                    <a:lnTo>
                      <a:pt x="140" y="36"/>
                    </a:lnTo>
                    <a:lnTo>
                      <a:pt x="138" y="36"/>
                    </a:lnTo>
                    <a:lnTo>
                      <a:pt x="133" y="38"/>
                    </a:lnTo>
                    <a:lnTo>
                      <a:pt x="131" y="38"/>
                    </a:lnTo>
                    <a:lnTo>
                      <a:pt x="129" y="40"/>
                    </a:lnTo>
                    <a:lnTo>
                      <a:pt x="127" y="40"/>
                    </a:lnTo>
                    <a:lnTo>
                      <a:pt x="123" y="42"/>
                    </a:lnTo>
                    <a:lnTo>
                      <a:pt x="121" y="42"/>
                    </a:lnTo>
                    <a:lnTo>
                      <a:pt x="119" y="42"/>
                    </a:lnTo>
                    <a:lnTo>
                      <a:pt x="116" y="44"/>
                    </a:lnTo>
                    <a:lnTo>
                      <a:pt x="112" y="44"/>
                    </a:lnTo>
                    <a:lnTo>
                      <a:pt x="112" y="46"/>
                    </a:lnTo>
                    <a:lnTo>
                      <a:pt x="108" y="46"/>
                    </a:lnTo>
                    <a:lnTo>
                      <a:pt x="106" y="48"/>
                    </a:lnTo>
                    <a:lnTo>
                      <a:pt x="102" y="48"/>
                    </a:lnTo>
                    <a:lnTo>
                      <a:pt x="99" y="48"/>
                    </a:lnTo>
                    <a:lnTo>
                      <a:pt x="97" y="50"/>
                    </a:lnTo>
                    <a:lnTo>
                      <a:pt x="93" y="50"/>
                    </a:lnTo>
                    <a:lnTo>
                      <a:pt x="91" y="52"/>
                    </a:lnTo>
                    <a:lnTo>
                      <a:pt x="89" y="55"/>
                    </a:lnTo>
                    <a:lnTo>
                      <a:pt x="85" y="57"/>
                    </a:lnTo>
                    <a:lnTo>
                      <a:pt x="83" y="59"/>
                    </a:lnTo>
                    <a:lnTo>
                      <a:pt x="80" y="61"/>
                    </a:lnTo>
                    <a:lnTo>
                      <a:pt x="78" y="63"/>
                    </a:lnTo>
                    <a:lnTo>
                      <a:pt x="76" y="65"/>
                    </a:lnTo>
                    <a:lnTo>
                      <a:pt x="74" y="67"/>
                    </a:lnTo>
                    <a:lnTo>
                      <a:pt x="74" y="72"/>
                    </a:lnTo>
                    <a:lnTo>
                      <a:pt x="72" y="74"/>
                    </a:lnTo>
                    <a:lnTo>
                      <a:pt x="72" y="76"/>
                    </a:lnTo>
                    <a:lnTo>
                      <a:pt x="72" y="80"/>
                    </a:lnTo>
                    <a:lnTo>
                      <a:pt x="72" y="82"/>
                    </a:lnTo>
                    <a:lnTo>
                      <a:pt x="72" y="88"/>
                    </a:lnTo>
                    <a:lnTo>
                      <a:pt x="72" y="91"/>
                    </a:lnTo>
                    <a:lnTo>
                      <a:pt x="72" y="93"/>
                    </a:lnTo>
                    <a:lnTo>
                      <a:pt x="72" y="95"/>
                    </a:lnTo>
                    <a:lnTo>
                      <a:pt x="72" y="99"/>
                    </a:lnTo>
                    <a:lnTo>
                      <a:pt x="72" y="101"/>
                    </a:lnTo>
                    <a:lnTo>
                      <a:pt x="72" y="103"/>
                    </a:lnTo>
                    <a:lnTo>
                      <a:pt x="72" y="108"/>
                    </a:lnTo>
                    <a:lnTo>
                      <a:pt x="74" y="110"/>
                    </a:lnTo>
                    <a:lnTo>
                      <a:pt x="74" y="114"/>
                    </a:lnTo>
                    <a:lnTo>
                      <a:pt x="74" y="118"/>
                    </a:lnTo>
                    <a:lnTo>
                      <a:pt x="74" y="120"/>
                    </a:lnTo>
                    <a:lnTo>
                      <a:pt x="74" y="124"/>
                    </a:lnTo>
                    <a:lnTo>
                      <a:pt x="74" y="127"/>
                    </a:lnTo>
                    <a:lnTo>
                      <a:pt x="74" y="131"/>
                    </a:lnTo>
                    <a:lnTo>
                      <a:pt x="74" y="133"/>
                    </a:lnTo>
                    <a:lnTo>
                      <a:pt x="76" y="137"/>
                    </a:lnTo>
                    <a:lnTo>
                      <a:pt x="76" y="139"/>
                    </a:lnTo>
                    <a:lnTo>
                      <a:pt x="76" y="141"/>
                    </a:lnTo>
                    <a:lnTo>
                      <a:pt x="76" y="146"/>
                    </a:lnTo>
                    <a:lnTo>
                      <a:pt x="76" y="148"/>
                    </a:lnTo>
                    <a:lnTo>
                      <a:pt x="76" y="150"/>
                    </a:lnTo>
                    <a:lnTo>
                      <a:pt x="76" y="152"/>
                    </a:lnTo>
                    <a:lnTo>
                      <a:pt x="76" y="154"/>
                    </a:lnTo>
                    <a:lnTo>
                      <a:pt x="76" y="156"/>
                    </a:lnTo>
                    <a:lnTo>
                      <a:pt x="76" y="161"/>
                    </a:lnTo>
                    <a:lnTo>
                      <a:pt x="76" y="163"/>
                    </a:lnTo>
                    <a:lnTo>
                      <a:pt x="74" y="165"/>
                    </a:lnTo>
                    <a:lnTo>
                      <a:pt x="72" y="169"/>
                    </a:lnTo>
                    <a:lnTo>
                      <a:pt x="70" y="171"/>
                    </a:lnTo>
                    <a:lnTo>
                      <a:pt x="66" y="175"/>
                    </a:lnTo>
                    <a:lnTo>
                      <a:pt x="61" y="180"/>
                    </a:lnTo>
                    <a:lnTo>
                      <a:pt x="57" y="184"/>
                    </a:lnTo>
                    <a:lnTo>
                      <a:pt x="53" y="188"/>
                    </a:lnTo>
                    <a:lnTo>
                      <a:pt x="49" y="194"/>
                    </a:lnTo>
                    <a:lnTo>
                      <a:pt x="47" y="197"/>
                    </a:lnTo>
                    <a:lnTo>
                      <a:pt x="42" y="199"/>
                    </a:lnTo>
                    <a:lnTo>
                      <a:pt x="40" y="201"/>
                    </a:lnTo>
                    <a:lnTo>
                      <a:pt x="38" y="203"/>
                    </a:lnTo>
                    <a:lnTo>
                      <a:pt x="34" y="207"/>
                    </a:lnTo>
                    <a:lnTo>
                      <a:pt x="30" y="211"/>
                    </a:lnTo>
                    <a:lnTo>
                      <a:pt x="28" y="216"/>
                    </a:lnTo>
                    <a:lnTo>
                      <a:pt x="23" y="220"/>
                    </a:lnTo>
                    <a:lnTo>
                      <a:pt x="21" y="222"/>
                    </a:lnTo>
                    <a:lnTo>
                      <a:pt x="21" y="226"/>
                    </a:lnTo>
                    <a:lnTo>
                      <a:pt x="19" y="228"/>
                    </a:lnTo>
                    <a:lnTo>
                      <a:pt x="19" y="233"/>
                    </a:lnTo>
                    <a:lnTo>
                      <a:pt x="17" y="233"/>
                    </a:lnTo>
                    <a:lnTo>
                      <a:pt x="17" y="235"/>
                    </a:lnTo>
                    <a:lnTo>
                      <a:pt x="17" y="239"/>
                    </a:lnTo>
                    <a:lnTo>
                      <a:pt x="17" y="241"/>
                    </a:lnTo>
                    <a:lnTo>
                      <a:pt x="17" y="243"/>
                    </a:lnTo>
                    <a:lnTo>
                      <a:pt x="15" y="245"/>
                    </a:lnTo>
                    <a:lnTo>
                      <a:pt x="15" y="247"/>
                    </a:lnTo>
                    <a:lnTo>
                      <a:pt x="15" y="252"/>
                    </a:lnTo>
                    <a:lnTo>
                      <a:pt x="15" y="254"/>
                    </a:lnTo>
                    <a:lnTo>
                      <a:pt x="15" y="256"/>
                    </a:lnTo>
                    <a:lnTo>
                      <a:pt x="15" y="260"/>
                    </a:lnTo>
                    <a:lnTo>
                      <a:pt x="15" y="264"/>
                    </a:lnTo>
                    <a:lnTo>
                      <a:pt x="15" y="266"/>
                    </a:lnTo>
                    <a:lnTo>
                      <a:pt x="15" y="271"/>
                    </a:lnTo>
                    <a:lnTo>
                      <a:pt x="15" y="273"/>
                    </a:lnTo>
                    <a:lnTo>
                      <a:pt x="15" y="277"/>
                    </a:lnTo>
                    <a:lnTo>
                      <a:pt x="15" y="279"/>
                    </a:lnTo>
                    <a:lnTo>
                      <a:pt x="15" y="283"/>
                    </a:lnTo>
                    <a:lnTo>
                      <a:pt x="17" y="285"/>
                    </a:lnTo>
                    <a:lnTo>
                      <a:pt x="17" y="290"/>
                    </a:lnTo>
                    <a:lnTo>
                      <a:pt x="17" y="292"/>
                    </a:lnTo>
                    <a:lnTo>
                      <a:pt x="17" y="294"/>
                    </a:lnTo>
                    <a:lnTo>
                      <a:pt x="19" y="298"/>
                    </a:lnTo>
                    <a:lnTo>
                      <a:pt x="19" y="300"/>
                    </a:lnTo>
                    <a:lnTo>
                      <a:pt x="19" y="305"/>
                    </a:lnTo>
                    <a:lnTo>
                      <a:pt x="21" y="307"/>
                    </a:lnTo>
                    <a:lnTo>
                      <a:pt x="21" y="309"/>
                    </a:lnTo>
                    <a:lnTo>
                      <a:pt x="23" y="313"/>
                    </a:lnTo>
                    <a:lnTo>
                      <a:pt x="23" y="315"/>
                    </a:lnTo>
                    <a:lnTo>
                      <a:pt x="25" y="317"/>
                    </a:lnTo>
                    <a:lnTo>
                      <a:pt x="28" y="319"/>
                    </a:lnTo>
                    <a:lnTo>
                      <a:pt x="28" y="324"/>
                    </a:lnTo>
                    <a:lnTo>
                      <a:pt x="30" y="326"/>
                    </a:lnTo>
                    <a:lnTo>
                      <a:pt x="32" y="328"/>
                    </a:lnTo>
                    <a:lnTo>
                      <a:pt x="34" y="332"/>
                    </a:lnTo>
                    <a:lnTo>
                      <a:pt x="36" y="334"/>
                    </a:lnTo>
                    <a:lnTo>
                      <a:pt x="38" y="336"/>
                    </a:lnTo>
                    <a:lnTo>
                      <a:pt x="42" y="341"/>
                    </a:lnTo>
                    <a:lnTo>
                      <a:pt x="44" y="343"/>
                    </a:lnTo>
                    <a:lnTo>
                      <a:pt x="47" y="345"/>
                    </a:lnTo>
                    <a:lnTo>
                      <a:pt x="49" y="347"/>
                    </a:lnTo>
                    <a:lnTo>
                      <a:pt x="51" y="351"/>
                    </a:lnTo>
                    <a:lnTo>
                      <a:pt x="55" y="353"/>
                    </a:lnTo>
                    <a:lnTo>
                      <a:pt x="57" y="355"/>
                    </a:lnTo>
                    <a:lnTo>
                      <a:pt x="61" y="360"/>
                    </a:lnTo>
                    <a:lnTo>
                      <a:pt x="66" y="364"/>
                    </a:lnTo>
                    <a:lnTo>
                      <a:pt x="70" y="368"/>
                    </a:lnTo>
                    <a:lnTo>
                      <a:pt x="74" y="372"/>
                    </a:lnTo>
                    <a:lnTo>
                      <a:pt x="78" y="374"/>
                    </a:lnTo>
                    <a:lnTo>
                      <a:pt x="80" y="377"/>
                    </a:lnTo>
                    <a:lnTo>
                      <a:pt x="83" y="377"/>
                    </a:lnTo>
                    <a:lnTo>
                      <a:pt x="83" y="379"/>
                    </a:lnTo>
                    <a:lnTo>
                      <a:pt x="70" y="391"/>
                    </a:lnTo>
                    <a:lnTo>
                      <a:pt x="68" y="391"/>
                    </a:lnTo>
                    <a:lnTo>
                      <a:pt x="68" y="391"/>
                    </a:lnTo>
                    <a:lnTo>
                      <a:pt x="64" y="389"/>
                    </a:lnTo>
                    <a:lnTo>
                      <a:pt x="61" y="387"/>
                    </a:lnTo>
                    <a:lnTo>
                      <a:pt x="59" y="385"/>
                    </a:lnTo>
                    <a:lnTo>
                      <a:pt x="57" y="383"/>
                    </a:lnTo>
                    <a:lnTo>
                      <a:pt x="55" y="383"/>
                    </a:lnTo>
                    <a:lnTo>
                      <a:pt x="53" y="381"/>
                    </a:lnTo>
                    <a:lnTo>
                      <a:pt x="49" y="379"/>
                    </a:lnTo>
                    <a:lnTo>
                      <a:pt x="47" y="377"/>
                    </a:lnTo>
                    <a:lnTo>
                      <a:pt x="44" y="374"/>
                    </a:lnTo>
                    <a:lnTo>
                      <a:pt x="42" y="374"/>
                    </a:lnTo>
                    <a:lnTo>
                      <a:pt x="38" y="370"/>
                    </a:lnTo>
                    <a:lnTo>
                      <a:pt x="36" y="368"/>
                    </a:lnTo>
                    <a:lnTo>
                      <a:pt x="34" y="366"/>
                    </a:lnTo>
                    <a:lnTo>
                      <a:pt x="32" y="364"/>
                    </a:lnTo>
                    <a:lnTo>
                      <a:pt x="28" y="360"/>
                    </a:lnTo>
                    <a:lnTo>
                      <a:pt x="25" y="357"/>
                    </a:lnTo>
                    <a:lnTo>
                      <a:pt x="23" y="355"/>
                    </a:lnTo>
                    <a:lnTo>
                      <a:pt x="21" y="351"/>
                    </a:lnTo>
                    <a:lnTo>
                      <a:pt x="19" y="347"/>
                    </a:lnTo>
                    <a:lnTo>
                      <a:pt x="15" y="345"/>
                    </a:lnTo>
                    <a:lnTo>
                      <a:pt x="13" y="341"/>
                    </a:lnTo>
                    <a:lnTo>
                      <a:pt x="13" y="336"/>
                    </a:lnTo>
                    <a:lnTo>
                      <a:pt x="9" y="332"/>
                    </a:lnTo>
                    <a:lnTo>
                      <a:pt x="9" y="330"/>
                    </a:lnTo>
                    <a:lnTo>
                      <a:pt x="6" y="326"/>
                    </a:lnTo>
                    <a:lnTo>
                      <a:pt x="6" y="321"/>
                    </a:lnTo>
                    <a:lnTo>
                      <a:pt x="4" y="317"/>
                    </a:lnTo>
                    <a:lnTo>
                      <a:pt x="4" y="315"/>
                    </a:lnTo>
                    <a:lnTo>
                      <a:pt x="4" y="313"/>
                    </a:lnTo>
                    <a:lnTo>
                      <a:pt x="2" y="311"/>
                    </a:lnTo>
                    <a:lnTo>
                      <a:pt x="2" y="309"/>
                    </a:lnTo>
                    <a:lnTo>
                      <a:pt x="2" y="307"/>
                    </a:lnTo>
                    <a:lnTo>
                      <a:pt x="2" y="302"/>
                    </a:lnTo>
                    <a:lnTo>
                      <a:pt x="2" y="300"/>
                    </a:lnTo>
                    <a:lnTo>
                      <a:pt x="0" y="298"/>
                    </a:lnTo>
                    <a:lnTo>
                      <a:pt x="0" y="296"/>
                    </a:lnTo>
                    <a:lnTo>
                      <a:pt x="0" y="294"/>
                    </a:lnTo>
                    <a:lnTo>
                      <a:pt x="0" y="290"/>
                    </a:lnTo>
                    <a:lnTo>
                      <a:pt x="0" y="288"/>
                    </a:lnTo>
                    <a:lnTo>
                      <a:pt x="0" y="285"/>
                    </a:lnTo>
                    <a:lnTo>
                      <a:pt x="0" y="283"/>
                    </a:lnTo>
                    <a:lnTo>
                      <a:pt x="0" y="279"/>
                    </a:lnTo>
                    <a:lnTo>
                      <a:pt x="0" y="277"/>
                    </a:lnTo>
                    <a:lnTo>
                      <a:pt x="0" y="275"/>
                    </a:lnTo>
                    <a:lnTo>
                      <a:pt x="0" y="271"/>
                    </a:lnTo>
                    <a:lnTo>
                      <a:pt x="0" y="269"/>
                    </a:lnTo>
                    <a:lnTo>
                      <a:pt x="0" y="266"/>
                    </a:lnTo>
                    <a:lnTo>
                      <a:pt x="0" y="264"/>
                    </a:lnTo>
                    <a:lnTo>
                      <a:pt x="0" y="260"/>
                    </a:lnTo>
                    <a:lnTo>
                      <a:pt x="0" y="258"/>
                    </a:lnTo>
                    <a:lnTo>
                      <a:pt x="0" y="256"/>
                    </a:lnTo>
                    <a:lnTo>
                      <a:pt x="0" y="254"/>
                    </a:lnTo>
                    <a:lnTo>
                      <a:pt x="0" y="249"/>
                    </a:lnTo>
                    <a:lnTo>
                      <a:pt x="0" y="247"/>
                    </a:lnTo>
                    <a:lnTo>
                      <a:pt x="0" y="243"/>
                    </a:lnTo>
                    <a:lnTo>
                      <a:pt x="2" y="239"/>
                    </a:lnTo>
                    <a:lnTo>
                      <a:pt x="2" y="235"/>
                    </a:lnTo>
                    <a:lnTo>
                      <a:pt x="2" y="233"/>
                    </a:lnTo>
                    <a:lnTo>
                      <a:pt x="2" y="230"/>
                    </a:lnTo>
                    <a:lnTo>
                      <a:pt x="2" y="228"/>
                    </a:lnTo>
                    <a:lnTo>
                      <a:pt x="2" y="224"/>
                    </a:lnTo>
                    <a:lnTo>
                      <a:pt x="4" y="220"/>
                    </a:lnTo>
                    <a:lnTo>
                      <a:pt x="4" y="216"/>
                    </a:lnTo>
                    <a:lnTo>
                      <a:pt x="4" y="211"/>
                    </a:lnTo>
                    <a:lnTo>
                      <a:pt x="4" y="207"/>
                    </a:lnTo>
                    <a:lnTo>
                      <a:pt x="4" y="205"/>
                    </a:lnTo>
                    <a:lnTo>
                      <a:pt x="4" y="203"/>
                    </a:lnTo>
                    <a:lnTo>
                      <a:pt x="6" y="199"/>
                    </a:lnTo>
                    <a:lnTo>
                      <a:pt x="6" y="197"/>
                    </a:lnTo>
                    <a:lnTo>
                      <a:pt x="6" y="194"/>
                    </a:lnTo>
                    <a:lnTo>
                      <a:pt x="6" y="192"/>
                    </a:lnTo>
                    <a:lnTo>
                      <a:pt x="9" y="192"/>
                    </a:lnTo>
                    <a:lnTo>
                      <a:pt x="9"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73783"/>
                                        </p:tgtEl>
                                        <p:attrNameLst>
                                          <p:attrName>style.visibility</p:attrName>
                                        </p:attrNameLst>
                                      </p:cBhvr>
                                      <p:to>
                                        <p:strVal val="visible"/>
                                      </p:to>
                                    </p:set>
                                    <p:animEffect transition="in" filter="wipe(up)">
                                      <p:cBhvr>
                                        <p:cTn id="7" dur="2000"/>
                                        <p:tgtEl>
                                          <p:spTgt spid="73783"/>
                                        </p:tgtEl>
                                      </p:cBhvr>
                                    </p:animEffect>
                                  </p:childTnLst>
                                </p:cTn>
                              </p:par>
                            </p:childTnLst>
                          </p:cTn>
                        </p:par>
                        <p:par>
                          <p:cTn id="8" fill="hold" nodeType="afterGroup">
                            <p:stCondLst>
                              <p:cond delay="2000"/>
                            </p:stCondLst>
                            <p:childTnLst>
                              <p:par>
                                <p:cTn id="9" presetID="42" presetClass="entr" presetSubtype="0" fill="hold" nodeType="afterEffect">
                                  <p:stCondLst>
                                    <p:cond delay="0"/>
                                  </p:stCondLst>
                                  <p:childTnLst>
                                    <p:set>
                                      <p:cBhvr>
                                        <p:cTn id="10" dur="1" fill="hold">
                                          <p:stCondLst>
                                            <p:cond delay="0"/>
                                          </p:stCondLst>
                                        </p:cTn>
                                        <p:tgtEl>
                                          <p:spTgt spid="73739"/>
                                        </p:tgtEl>
                                        <p:attrNameLst>
                                          <p:attrName>style.visibility</p:attrName>
                                        </p:attrNameLst>
                                      </p:cBhvr>
                                      <p:to>
                                        <p:strVal val="visible"/>
                                      </p:to>
                                    </p:set>
                                    <p:animEffect transition="in" filter="fade">
                                      <p:cBhvr>
                                        <p:cTn id="11" dur="2000"/>
                                        <p:tgtEl>
                                          <p:spTgt spid="73739"/>
                                        </p:tgtEl>
                                      </p:cBhvr>
                                    </p:animEffect>
                                    <p:anim calcmode="lin" valueType="num">
                                      <p:cBhvr>
                                        <p:cTn id="12" dur="2000" fill="hold"/>
                                        <p:tgtEl>
                                          <p:spTgt spid="73739"/>
                                        </p:tgtEl>
                                        <p:attrNameLst>
                                          <p:attrName>ppt_x</p:attrName>
                                        </p:attrNameLst>
                                      </p:cBhvr>
                                      <p:tavLst>
                                        <p:tav tm="0">
                                          <p:val>
                                            <p:strVal val="#ppt_x"/>
                                          </p:val>
                                        </p:tav>
                                        <p:tav tm="100000">
                                          <p:val>
                                            <p:strVal val="#ppt_x"/>
                                          </p:val>
                                        </p:tav>
                                      </p:tavLst>
                                    </p:anim>
                                    <p:anim calcmode="lin" valueType="num">
                                      <p:cBhvr>
                                        <p:cTn id="13" dur="2000" fill="hold"/>
                                        <p:tgtEl>
                                          <p:spTgt spid="737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WordArt 6">
            <a:extLst>
              <a:ext uri="{FF2B5EF4-FFF2-40B4-BE49-F238E27FC236}">
                <a16:creationId xmlns:a16="http://schemas.microsoft.com/office/drawing/2014/main" id="{286A9D4B-BE24-4D23-A339-3C9DF5D4DC0E}"/>
              </a:ext>
            </a:extLst>
          </p:cNvPr>
          <p:cNvSpPr>
            <a:spLocks noChangeArrowheads="1" noChangeShapeType="1" noTextEdit="1"/>
          </p:cNvSpPr>
          <p:nvPr/>
        </p:nvSpPr>
        <p:spPr bwMode="auto">
          <a:xfrm>
            <a:off x="1211263" y="588963"/>
            <a:ext cx="6848475" cy="106838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he-IL" sz="3600" kern="10">
                <a:ln w="19050">
                  <a:solidFill>
                    <a:srgbClr val="000066"/>
                  </a:solidFill>
                  <a:round/>
                  <a:headEnd/>
                  <a:tailEnd/>
                </a:ln>
                <a:latin typeface="Guttman Yad-Brush" panose="02010401010101010101" pitchFamily="2" charset="-79"/>
                <a:cs typeface="Guttman Yad-Brush" panose="02010401010101010101" pitchFamily="2" charset="-79"/>
              </a:rPr>
              <a:t>מה אפשר לעשות</a:t>
            </a:r>
          </a:p>
          <a:p>
            <a:pPr algn="ctr"/>
            <a:r>
              <a:rPr lang="he-IL" sz="3600" kern="10">
                <a:ln w="19050">
                  <a:solidFill>
                    <a:srgbClr val="000066"/>
                  </a:solidFill>
                  <a:round/>
                  <a:headEnd/>
                  <a:tailEnd/>
                </a:ln>
                <a:latin typeface="Guttman Yad-Brush" panose="02010401010101010101" pitchFamily="2" charset="-79"/>
                <a:cs typeface="Guttman Yad-Brush" panose="02010401010101010101" pitchFamily="2" charset="-79"/>
              </a:rPr>
              <a:t> ברשת האינטרנט?</a:t>
            </a:r>
          </a:p>
        </p:txBody>
      </p:sp>
      <p:pic>
        <p:nvPicPr>
          <p:cNvPr id="43022" name="Picture 14">
            <a:extLst>
              <a:ext uri="{FF2B5EF4-FFF2-40B4-BE49-F238E27FC236}">
                <a16:creationId xmlns:a16="http://schemas.microsoft.com/office/drawing/2014/main" id="{EC3CCD3C-6F69-4B89-8308-FE93C50AD4D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675" y="3917950"/>
            <a:ext cx="2881313" cy="2484438"/>
          </a:xfrm>
          <a:prstGeom prst="rect">
            <a:avLst/>
          </a:prstGeom>
          <a:noFill/>
          <a:extLst>
            <a:ext uri="{909E8E84-426E-40DD-AFC4-6F175D3DCCD1}">
              <a14:hiddenFill xmlns:a14="http://schemas.microsoft.com/office/drawing/2010/main">
                <a:solidFill>
                  <a:srgbClr val="FFFFFF"/>
                </a:solidFill>
              </a14:hiddenFill>
            </a:ext>
          </a:extLst>
        </p:spPr>
      </p:pic>
      <p:grpSp>
        <p:nvGrpSpPr>
          <p:cNvPr id="43038" name="Group 30">
            <a:extLst>
              <a:ext uri="{FF2B5EF4-FFF2-40B4-BE49-F238E27FC236}">
                <a16:creationId xmlns:a16="http://schemas.microsoft.com/office/drawing/2014/main" id="{756C1575-A3E1-4440-8086-2BCD5D7FF484}"/>
              </a:ext>
            </a:extLst>
          </p:cNvPr>
          <p:cNvGrpSpPr>
            <a:grpSpLocks/>
          </p:cNvGrpSpPr>
          <p:nvPr/>
        </p:nvGrpSpPr>
        <p:grpSpPr bwMode="auto">
          <a:xfrm>
            <a:off x="1384300" y="2692400"/>
            <a:ext cx="2781300" cy="990600"/>
            <a:chOff x="872" y="1696"/>
            <a:chExt cx="1752" cy="624"/>
          </a:xfrm>
        </p:grpSpPr>
        <p:sp>
          <p:nvSpPr>
            <p:cNvPr id="43034" name="AutoShape 26">
              <a:extLst>
                <a:ext uri="{FF2B5EF4-FFF2-40B4-BE49-F238E27FC236}">
                  <a16:creationId xmlns:a16="http://schemas.microsoft.com/office/drawing/2014/main" id="{542F523B-CE8D-4511-BBA4-5F75E6DD61DF}"/>
                </a:ext>
              </a:extLst>
            </p:cNvPr>
            <p:cNvSpPr>
              <a:spLocks noChangeArrowheads="1"/>
            </p:cNvSpPr>
            <p:nvPr/>
          </p:nvSpPr>
          <p:spPr bwMode="auto">
            <a:xfrm>
              <a:off x="872" y="1696"/>
              <a:ext cx="1752" cy="624"/>
            </a:xfrm>
            <a:prstGeom prst="wedgeRoundRectCallout">
              <a:avLst>
                <a:gd name="adj1" fmla="val -39157"/>
                <a:gd name="adj2" fmla="val 77722"/>
                <a:gd name="adj3" fmla="val 1666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he-IL"/>
            </a:p>
          </p:txBody>
        </p:sp>
        <p:sp>
          <p:nvSpPr>
            <p:cNvPr id="43024" name="WordArt 16">
              <a:extLst>
                <a:ext uri="{FF2B5EF4-FFF2-40B4-BE49-F238E27FC236}">
                  <a16:creationId xmlns:a16="http://schemas.microsoft.com/office/drawing/2014/main" id="{7E09666B-AB6A-4A65-ADCE-C88227836DDD}"/>
                </a:ext>
              </a:extLst>
            </p:cNvPr>
            <p:cNvSpPr>
              <a:spLocks noChangeArrowheads="1" noChangeShapeType="1" noTextEdit="1"/>
            </p:cNvSpPr>
            <p:nvPr/>
          </p:nvSpPr>
          <p:spPr bwMode="auto">
            <a:xfrm>
              <a:off x="1229" y="1779"/>
              <a:ext cx="1115" cy="385"/>
            </a:xfrm>
            <a:prstGeom prst="rect">
              <a:avLst/>
            </a:prstGeom>
          </p:spPr>
          <p:txBody>
            <a:bodyPr wrap="none" fromWordArt="1">
              <a:prstTxWarp prst="textPlain">
                <a:avLst>
                  <a:gd name="adj" fmla="val 50000"/>
                </a:avLst>
              </a:prstTxWarp>
            </a:bodyPr>
            <a:lstStyle/>
            <a:p>
              <a:pPr algn="ctr"/>
              <a:r>
                <a:rPr lang="he-IL" b="1" kern="10">
                  <a:ln w="9525">
                    <a:solidFill>
                      <a:srgbClr val="000000"/>
                    </a:solidFill>
                    <a:round/>
                    <a:headEnd/>
                    <a:tailEnd/>
                  </a:ln>
                  <a:effectLst>
                    <a:outerShdw dist="17961" dir="2700000" algn="ctr" rotWithShape="0">
                      <a:schemeClr val="tx1"/>
                    </a:outerShdw>
                  </a:effectLst>
                  <a:latin typeface="Arial Black" panose="020B0A04020102020204" pitchFamily="34" charset="0"/>
                </a:rPr>
                <a:t>לחפש מידע </a:t>
              </a:r>
            </a:p>
            <a:p>
              <a:pPr algn="ctr"/>
              <a:r>
                <a:rPr lang="he-IL" b="1" kern="10">
                  <a:ln w="9525">
                    <a:solidFill>
                      <a:srgbClr val="000000"/>
                    </a:solidFill>
                    <a:round/>
                    <a:headEnd/>
                    <a:tailEnd/>
                  </a:ln>
                  <a:effectLst>
                    <a:outerShdw dist="17961" dir="2700000" algn="ctr" rotWithShape="0">
                      <a:schemeClr val="tx1"/>
                    </a:outerShdw>
                  </a:effectLst>
                  <a:latin typeface="Arial Black" panose="020B0A04020102020204" pitchFamily="34" charset="0"/>
                </a:rPr>
                <a:t>ללימודים</a:t>
              </a:r>
            </a:p>
          </p:txBody>
        </p:sp>
      </p:grpSp>
      <p:grpSp>
        <p:nvGrpSpPr>
          <p:cNvPr id="43039" name="Group 31">
            <a:extLst>
              <a:ext uri="{FF2B5EF4-FFF2-40B4-BE49-F238E27FC236}">
                <a16:creationId xmlns:a16="http://schemas.microsoft.com/office/drawing/2014/main" id="{EA0CEEBB-6043-4AD0-B45E-12AE4AE9F227}"/>
              </a:ext>
            </a:extLst>
          </p:cNvPr>
          <p:cNvGrpSpPr>
            <a:grpSpLocks/>
          </p:cNvGrpSpPr>
          <p:nvPr/>
        </p:nvGrpSpPr>
        <p:grpSpPr bwMode="auto">
          <a:xfrm>
            <a:off x="4419600" y="2286000"/>
            <a:ext cx="2781300" cy="990600"/>
            <a:chOff x="2784" y="1440"/>
            <a:chExt cx="1752" cy="624"/>
          </a:xfrm>
        </p:grpSpPr>
        <p:sp>
          <p:nvSpPr>
            <p:cNvPr id="43035" name="AutoShape 27">
              <a:extLst>
                <a:ext uri="{FF2B5EF4-FFF2-40B4-BE49-F238E27FC236}">
                  <a16:creationId xmlns:a16="http://schemas.microsoft.com/office/drawing/2014/main" id="{517BEC51-68C5-4682-B44C-DDBC36515A4D}"/>
                </a:ext>
              </a:extLst>
            </p:cNvPr>
            <p:cNvSpPr>
              <a:spLocks noChangeArrowheads="1"/>
            </p:cNvSpPr>
            <p:nvPr/>
          </p:nvSpPr>
          <p:spPr bwMode="auto">
            <a:xfrm>
              <a:off x="2784" y="1440"/>
              <a:ext cx="1752" cy="624"/>
            </a:xfrm>
            <a:prstGeom prst="wedgeRoundRectCallout">
              <a:avLst>
                <a:gd name="adj1" fmla="val -70662"/>
                <a:gd name="adj2" fmla="val 120032"/>
                <a:gd name="adj3" fmla="val 1666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he-IL"/>
            </a:p>
          </p:txBody>
        </p:sp>
        <p:sp>
          <p:nvSpPr>
            <p:cNvPr id="43026" name="WordArt 18">
              <a:extLst>
                <a:ext uri="{FF2B5EF4-FFF2-40B4-BE49-F238E27FC236}">
                  <a16:creationId xmlns:a16="http://schemas.microsoft.com/office/drawing/2014/main" id="{1780FCD7-5A30-406D-80D0-31FBB0B33457}"/>
                </a:ext>
              </a:extLst>
            </p:cNvPr>
            <p:cNvSpPr>
              <a:spLocks noChangeArrowheads="1" noChangeShapeType="1" noTextEdit="1"/>
            </p:cNvSpPr>
            <p:nvPr/>
          </p:nvSpPr>
          <p:spPr bwMode="auto">
            <a:xfrm>
              <a:off x="3096" y="1579"/>
              <a:ext cx="1029" cy="410"/>
            </a:xfrm>
            <a:prstGeom prst="rect">
              <a:avLst/>
            </a:prstGeom>
          </p:spPr>
          <p:txBody>
            <a:bodyPr wrap="none" fromWordArt="1">
              <a:prstTxWarp prst="textPlain">
                <a:avLst>
                  <a:gd name="adj" fmla="val 50000"/>
                </a:avLst>
              </a:prstTxWarp>
            </a:bodyPr>
            <a:lstStyle/>
            <a:p>
              <a:pPr algn="ctr"/>
              <a:r>
                <a:rPr lang="he-IL" b="1" kern="10">
                  <a:ln w="9525">
                    <a:solidFill>
                      <a:srgbClr val="000000"/>
                    </a:solidFill>
                    <a:round/>
                    <a:headEnd/>
                    <a:tailEnd/>
                  </a:ln>
                  <a:effectLst>
                    <a:outerShdw dist="17961" dir="2700000" algn="ctr" rotWithShape="0">
                      <a:schemeClr val="tx1"/>
                    </a:outerShdw>
                  </a:effectLst>
                  <a:latin typeface="Arial Black" panose="020B0A04020102020204" pitchFamily="34" charset="0"/>
                </a:rPr>
                <a:t>לשמוע </a:t>
              </a:r>
            </a:p>
            <a:p>
              <a:pPr algn="ctr"/>
              <a:r>
                <a:rPr lang="he-IL" b="1" kern="10">
                  <a:ln w="9525">
                    <a:solidFill>
                      <a:srgbClr val="000000"/>
                    </a:solidFill>
                    <a:round/>
                    <a:headEnd/>
                    <a:tailEnd/>
                  </a:ln>
                  <a:effectLst>
                    <a:outerShdw dist="17961" dir="2700000" algn="ctr" rotWithShape="0">
                      <a:schemeClr val="tx1"/>
                    </a:outerShdw>
                  </a:effectLst>
                  <a:latin typeface="Arial Black" panose="020B0A04020102020204" pitchFamily="34" charset="0"/>
                </a:rPr>
                <a:t>מוזיקה</a:t>
              </a:r>
            </a:p>
          </p:txBody>
        </p:sp>
      </p:grpSp>
      <p:grpSp>
        <p:nvGrpSpPr>
          <p:cNvPr id="43040" name="Group 32">
            <a:extLst>
              <a:ext uri="{FF2B5EF4-FFF2-40B4-BE49-F238E27FC236}">
                <a16:creationId xmlns:a16="http://schemas.microsoft.com/office/drawing/2014/main" id="{78BAEAB5-EBC0-4578-AF3F-C74A55091D6B}"/>
              </a:ext>
            </a:extLst>
          </p:cNvPr>
          <p:cNvGrpSpPr>
            <a:grpSpLocks/>
          </p:cNvGrpSpPr>
          <p:nvPr/>
        </p:nvGrpSpPr>
        <p:grpSpPr bwMode="auto">
          <a:xfrm>
            <a:off x="5041900" y="3835400"/>
            <a:ext cx="2781300" cy="990600"/>
            <a:chOff x="3176" y="2416"/>
            <a:chExt cx="1752" cy="624"/>
          </a:xfrm>
        </p:grpSpPr>
        <p:sp>
          <p:nvSpPr>
            <p:cNvPr id="43036" name="AutoShape 28">
              <a:extLst>
                <a:ext uri="{FF2B5EF4-FFF2-40B4-BE49-F238E27FC236}">
                  <a16:creationId xmlns:a16="http://schemas.microsoft.com/office/drawing/2014/main" id="{8EEC8123-E53F-44F5-BA99-EE5A84C3EC67}"/>
                </a:ext>
              </a:extLst>
            </p:cNvPr>
            <p:cNvSpPr>
              <a:spLocks noChangeArrowheads="1"/>
            </p:cNvSpPr>
            <p:nvPr/>
          </p:nvSpPr>
          <p:spPr bwMode="auto">
            <a:xfrm>
              <a:off x="3176" y="2416"/>
              <a:ext cx="1752" cy="624"/>
            </a:xfrm>
            <a:prstGeom prst="wedgeRoundRectCallout">
              <a:avLst>
                <a:gd name="adj1" fmla="val -84361"/>
                <a:gd name="adj2" fmla="val -1764"/>
                <a:gd name="adj3" fmla="val 1666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he-IL"/>
            </a:p>
          </p:txBody>
        </p:sp>
        <p:sp>
          <p:nvSpPr>
            <p:cNvPr id="43028" name="WordArt 20">
              <a:extLst>
                <a:ext uri="{FF2B5EF4-FFF2-40B4-BE49-F238E27FC236}">
                  <a16:creationId xmlns:a16="http://schemas.microsoft.com/office/drawing/2014/main" id="{C596EBB4-CFDD-4783-B91A-BDDC94C2EF58}"/>
                </a:ext>
              </a:extLst>
            </p:cNvPr>
            <p:cNvSpPr>
              <a:spLocks noChangeArrowheads="1" noChangeShapeType="1" noTextEdit="1"/>
            </p:cNvSpPr>
            <p:nvPr/>
          </p:nvSpPr>
          <p:spPr bwMode="auto">
            <a:xfrm>
              <a:off x="3682" y="2507"/>
              <a:ext cx="788" cy="400"/>
            </a:xfrm>
            <a:prstGeom prst="rect">
              <a:avLst/>
            </a:prstGeom>
          </p:spPr>
          <p:txBody>
            <a:bodyPr wrap="none" fromWordArt="1">
              <a:prstTxWarp prst="textPlain">
                <a:avLst>
                  <a:gd name="adj" fmla="val 50000"/>
                </a:avLst>
              </a:prstTxWarp>
            </a:bodyPr>
            <a:lstStyle/>
            <a:p>
              <a:pPr algn="ctr"/>
              <a:r>
                <a:rPr lang="he-IL" b="1" kern="10">
                  <a:ln w="9525">
                    <a:solidFill>
                      <a:srgbClr val="000000"/>
                    </a:solidFill>
                    <a:round/>
                    <a:headEnd/>
                    <a:tailEnd/>
                  </a:ln>
                  <a:effectLst>
                    <a:outerShdw dist="17961" dir="2700000" algn="ctr" rotWithShape="0">
                      <a:schemeClr val="tx1"/>
                    </a:outerShdw>
                  </a:effectLst>
                  <a:latin typeface="Arial Black" panose="020B0A04020102020204" pitchFamily="34" charset="0"/>
                </a:rPr>
                <a:t>לשחק </a:t>
              </a:r>
            </a:p>
            <a:p>
              <a:pPr algn="ctr"/>
              <a:r>
                <a:rPr lang="he-IL" b="1" kern="10">
                  <a:ln w="9525">
                    <a:solidFill>
                      <a:srgbClr val="000000"/>
                    </a:solidFill>
                    <a:round/>
                    <a:headEnd/>
                    <a:tailEnd/>
                  </a:ln>
                  <a:effectLst>
                    <a:outerShdw dist="17961" dir="2700000" algn="ctr" rotWithShape="0">
                      <a:schemeClr val="tx1"/>
                    </a:outerShdw>
                  </a:effectLst>
                  <a:latin typeface="Arial Black" panose="020B0A04020102020204" pitchFamily="34" charset="0"/>
                </a:rPr>
                <a:t>במשחקים</a:t>
              </a:r>
            </a:p>
          </p:txBody>
        </p:sp>
      </p:grpSp>
      <p:grpSp>
        <p:nvGrpSpPr>
          <p:cNvPr id="43041" name="Group 33">
            <a:extLst>
              <a:ext uri="{FF2B5EF4-FFF2-40B4-BE49-F238E27FC236}">
                <a16:creationId xmlns:a16="http://schemas.microsoft.com/office/drawing/2014/main" id="{7676BDB5-FC11-4F0D-A9D3-DD6175E854D6}"/>
              </a:ext>
            </a:extLst>
          </p:cNvPr>
          <p:cNvGrpSpPr>
            <a:grpSpLocks/>
          </p:cNvGrpSpPr>
          <p:nvPr/>
        </p:nvGrpSpPr>
        <p:grpSpPr bwMode="auto">
          <a:xfrm>
            <a:off x="4419600" y="5181600"/>
            <a:ext cx="2781300" cy="990600"/>
            <a:chOff x="2784" y="3264"/>
            <a:chExt cx="1752" cy="624"/>
          </a:xfrm>
        </p:grpSpPr>
        <p:sp>
          <p:nvSpPr>
            <p:cNvPr id="43037" name="AutoShape 29">
              <a:extLst>
                <a:ext uri="{FF2B5EF4-FFF2-40B4-BE49-F238E27FC236}">
                  <a16:creationId xmlns:a16="http://schemas.microsoft.com/office/drawing/2014/main" id="{9DD08C1A-4C49-4C32-85ED-E4037C7F6E39}"/>
                </a:ext>
              </a:extLst>
            </p:cNvPr>
            <p:cNvSpPr>
              <a:spLocks noChangeArrowheads="1"/>
            </p:cNvSpPr>
            <p:nvPr/>
          </p:nvSpPr>
          <p:spPr bwMode="auto">
            <a:xfrm>
              <a:off x="2784" y="3264"/>
              <a:ext cx="1752" cy="624"/>
            </a:xfrm>
            <a:prstGeom prst="wedgeRoundRectCallout">
              <a:avLst>
                <a:gd name="adj1" fmla="val -101255"/>
                <a:gd name="adj2" fmla="val -87662"/>
                <a:gd name="adj3" fmla="val 1666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he-IL"/>
            </a:p>
          </p:txBody>
        </p:sp>
        <p:sp>
          <p:nvSpPr>
            <p:cNvPr id="43030" name="WordArt 22">
              <a:extLst>
                <a:ext uri="{FF2B5EF4-FFF2-40B4-BE49-F238E27FC236}">
                  <a16:creationId xmlns:a16="http://schemas.microsoft.com/office/drawing/2014/main" id="{612AF548-8533-406A-93E9-B163B676F436}"/>
                </a:ext>
              </a:extLst>
            </p:cNvPr>
            <p:cNvSpPr>
              <a:spLocks noChangeArrowheads="1" noChangeShapeType="1" noTextEdit="1"/>
            </p:cNvSpPr>
            <p:nvPr/>
          </p:nvSpPr>
          <p:spPr bwMode="auto">
            <a:xfrm>
              <a:off x="3377" y="3331"/>
              <a:ext cx="810" cy="344"/>
            </a:xfrm>
            <a:prstGeom prst="rect">
              <a:avLst/>
            </a:prstGeom>
          </p:spPr>
          <p:txBody>
            <a:bodyPr wrap="none" fromWordArt="1">
              <a:prstTxWarp prst="textPlain">
                <a:avLst>
                  <a:gd name="adj" fmla="val 50000"/>
                </a:avLst>
              </a:prstTxWarp>
            </a:bodyPr>
            <a:lstStyle/>
            <a:p>
              <a:pPr algn="ctr"/>
              <a:r>
                <a:rPr lang="he-IL" b="1" kern="10">
                  <a:ln w="9525">
                    <a:solidFill>
                      <a:srgbClr val="000000"/>
                    </a:solidFill>
                    <a:round/>
                    <a:headEnd/>
                    <a:tailEnd/>
                  </a:ln>
                  <a:effectLst>
                    <a:outerShdw dist="17961" dir="2700000" algn="ctr" rotWithShape="0">
                      <a:schemeClr val="tx1"/>
                    </a:outerShdw>
                  </a:effectLst>
                  <a:latin typeface="Arial Black" panose="020B0A04020102020204" pitchFamily="34" charset="0"/>
                </a:rPr>
                <a:t>להתכתב </a:t>
              </a:r>
            </a:p>
            <a:p>
              <a:pPr algn="ctr"/>
              <a:r>
                <a:rPr lang="he-IL" b="1" kern="10">
                  <a:ln w="9525">
                    <a:solidFill>
                      <a:srgbClr val="000000"/>
                    </a:solidFill>
                    <a:round/>
                    <a:headEnd/>
                    <a:tailEnd/>
                  </a:ln>
                  <a:effectLst>
                    <a:outerShdw dist="17961" dir="2700000" algn="ctr" rotWithShape="0">
                      <a:schemeClr val="tx1"/>
                    </a:outerShdw>
                  </a:effectLst>
                  <a:latin typeface="Arial Black" panose="020B0A04020102020204" pitchFamily="34" charset="0"/>
                </a:rPr>
                <a:t>עם חברים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43038"/>
                                        </p:tgtEl>
                                        <p:attrNameLst>
                                          <p:attrName>style.visibility</p:attrName>
                                        </p:attrNameLst>
                                      </p:cBhvr>
                                      <p:to>
                                        <p:strVal val="visible"/>
                                      </p:to>
                                    </p:set>
                                    <p:animEffect transition="in" filter="wipe(right)">
                                      <p:cBhvr>
                                        <p:cTn id="7" dur="2000"/>
                                        <p:tgtEl>
                                          <p:spTgt spid="43038"/>
                                        </p:tgtEl>
                                      </p:cBhvr>
                                    </p:animEffect>
                                  </p:childTnLst>
                                </p:cTn>
                              </p:par>
                            </p:childTnLst>
                          </p:cTn>
                        </p:par>
                        <p:par>
                          <p:cTn id="8" fill="hold" nodeType="afterGroup">
                            <p:stCondLst>
                              <p:cond delay="2000"/>
                            </p:stCondLst>
                            <p:childTnLst>
                              <p:par>
                                <p:cTn id="9" presetID="22" presetClass="entr" presetSubtype="2" fill="hold" nodeType="afterEffect">
                                  <p:stCondLst>
                                    <p:cond delay="0"/>
                                  </p:stCondLst>
                                  <p:childTnLst>
                                    <p:set>
                                      <p:cBhvr>
                                        <p:cTn id="10" dur="1" fill="hold">
                                          <p:stCondLst>
                                            <p:cond delay="0"/>
                                          </p:stCondLst>
                                        </p:cTn>
                                        <p:tgtEl>
                                          <p:spTgt spid="43039"/>
                                        </p:tgtEl>
                                        <p:attrNameLst>
                                          <p:attrName>style.visibility</p:attrName>
                                        </p:attrNameLst>
                                      </p:cBhvr>
                                      <p:to>
                                        <p:strVal val="visible"/>
                                      </p:to>
                                    </p:set>
                                    <p:animEffect transition="in" filter="wipe(right)">
                                      <p:cBhvr>
                                        <p:cTn id="11" dur="2000"/>
                                        <p:tgtEl>
                                          <p:spTgt spid="43039"/>
                                        </p:tgtEl>
                                      </p:cBhvr>
                                    </p:animEffect>
                                  </p:childTnLst>
                                </p:cTn>
                              </p:par>
                            </p:childTnLst>
                          </p:cTn>
                        </p:par>
                        <p:par>
                          <p:cTn id="12" fill="hold" nodeType="afterGroup">
                            <p:stCondLst>
                              <p:cond delay="4000"/>
                            </p:stCondLst>
                            <p:childTnLst>
                              <p:par>
                                <p:cTn id="13" presetID="22" presetClass="entr" presetSubtype="2" fill="hold" nodeType="afterEffect">
                                  <p:stCondLst>
                                    <p:cond delay="0"/>
                                  </p:stCondLst>
                                  <p:childTnLst>
                                    <p:set>
                                      <p:cBhvr>
                                        <p:cTn id="14" dur="1" fill="hold">
                                          <p:stCondLst>
                                            <p:cond delay="0"/>
                                          </p:stCondLst>
                                        </p:cTn>
                                        <p:tgtEl>
                                          <p:spTgt spid="43040"/>
                                        </p:tgtEl>
                                        <p:attrNameLst>
                                          <p:attrName>style.visibility</p:attrName>
                                        </p:attrNameLst>
                                      </p:cBhvr>
                                      <p:to>
                                        <p:strVal val="visible"/>
                                      </p:to>
                                    </p:set>
                                    <p:animEffect transition="in" filter="wipe(right)">
                                      <p:cBhvr>
                                        <p:cTn id="15" dur="2000"/>
                                        <p:tgtEl>
                                          <p:spTgt spid="43040"/>
                                        </p:tgtEl>
                                      </p:cBhvr>
                                    </p:animEffect>
                                  </p:childTnLst>
                                </p:cTn>
                              </p:par>
                            </p:childTnLst>
                          </p:cTn>
                        </p:par>
                        <p:par>
                          <p:cTn id="16" fill="hold" nodeType="afterGroup">
                            <p:stCondLst>
                              <p:cond delay="6000"/>
                            </p:stCondLst>
                            <p:childTnLst>
                              <p:par>
                                <p:cTn id="17" presetID="22" presetClass="entr" presetSubtype="2" fill="hold" nodeType="afterEffect">
                                  <p:stCondLst>
                                    <p:cond delay="0"/>
                                  </p:stCondLst>
                                  <p:childTnLst>
                                    <p:set>
                                      <p:cBhvr>
                                        <p:cTn id="18" dur="1" fill="hold">
                                          <p:stCondLst>
                                            <p:cond delay="0"/>
                                          </p:stCondLst>
                                        </p:cTn>
                                        <p:tgtEl>
                                          <p:spTgt spid="43041"/>
                                        </p:tgtEl>
                                        <p:attrNameLst>
                                          <p:attrName>style.visibility</p:attrName>
                                        </p:attrNameLst>
                                      </p:cBhvr>
                                      <p:to>
                                        <p:strVal val="visible"/>
                                      </p:to>
                                    </p:set>
                                    <p:animEffect transition="in" filter="wipe(right)">
                                      <p:cBhvr>
                                        <p:cTn id="19" dur="2000"/>
                                        <p:tgtEl>
                                          <p:spTgt spid="43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WordArt 4">
            <a:extLst>
              <a:ext uri="{FF2B5EF4-FFF2-40B4-BE49-F238E27FC236}">
                <a16:creationId xmlns:a16="http://schemas.microsoft.com/office/drawing/2014/main" id="{4045738E-35CD-482C-9137-1E06BC3A45AA}"/>
              </a:ext>
            </a:extLst>
          </p:cNvPr>
          <p:cNvSpPr>
            <a:spLocks noChangeArrowheads="1" noChangeShapeType="1" noTextEdit="1"/>
          </p:cNvSpPr>
          <p:nvPr/>
        </p:nvSpPr>
        <p:spPr bwMode="auto">
          <a:xfrm>
            <a:off x="1782763" y="498475"/>
            <a:ext cx="4867275" cy="1277938"/>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53125"/>
              </a:avLst>
            </a:prstTxWarp>
          </a:bodyPr>
          <a:lstStyle/>
          <a:p>
            <a:pPr algn="ctr"/>
            <a:r>
              <a:rPr lang="he-IL" sz="3600" b="1" kern="10">
                <a:ln w="9525">
                  <a:solidFill>
                    <a:srgbClr val="000000"/>
                  </a:solidFill>
                  <a:round/>
                  <a:headEnd/>
                  <a:tailEnd/>
                </a:ln>
                <a:solidFill>
                  <a:srgbClr val="000066"/>
                </a:solidFill>
                <a:latin typeface="Arial Black" panose="020B0A04020102020204" pitchFamily="34" charset="0"/>
              </a:rPr>
              <a:t>כמו בעולם הרגיל </a:t>
            </a:r>
          </a:p>
        </p:txBody>
      </p:sp>
      <p:grpSp>
        <p:nvGrpSpPr>
          <p:cNvPr id="8211" name="Group 1043">
            <a:extLst>
              <a:ext uri="{FF2B5EF4-FFF2-40B4-BE49-F238E27FC236}">
                <a16:creationId xmlns:a16="http://schemas.microsoft.com/office/drawing/2014/main" id="{DB102B68-E466-4EB3-80B4-D6C7258F51B1}"/>
              </a:ext>
            </a:extLst>
          </p:cNvPr>
          <p:cNvGrpSpPr>
            <a:grpSpLocks/>
          </p:cNvGrpSpPr>
          <p:nvPr/>
        </p:nvGrpSpPr>
        <p:grpSpPr bwMode="auto">
          <a:xfrm>
            <a:off x="1527175" y="2003425"/>
            <a:ext cx="6035675" cy="2479675"/>
            <a:chOff x="298" y="1238"/>
            <a:chExt cx="3802" cy="1562"/>
          </a:xfrm>
        </p:grpSpPr>
        <p:sp>
          <p:nvSpPr>
            <p:cNvPr id="7188" name="Rectangle 20">
              <a:extLst>
                <a:ext uri="{FF2B5EF4-FFF2-40B4-BE49-F238E27FC236}">
                  <a16:creationId xmlns:a16="http://schemas.microsoft.com/office/drawing/2014/main" id="{F294C749-B04F-4A51-882E-3C3FFE440A9E}"/>
                </a:ext>
              </a:extLst>
            </p:cNvPr>
            <p:cNvSpPr>
              <a:spLocks noChangeArrowheads="1"/>
            </p:cNvSpPr>
            <p:nvPr/>
          </p:nvSpPr>
          <p:spPr bwMode="auto">
            <a:xfrm>
              <a:off x="2842" y="2667"/>
              <a:ext cx="730" cy="115"/>
            </a:xfrm>
            <a:prstGeom prst="rect">
              <a:avLst/>
            </a:prstGeom>
            <a:solidFill>
              <a:schemeClr val="bg2"/>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he-IL"/>
            </a:p>
          </p:txBody>
        </p:sp>
        <p:sp>
          <p:nvSpPr>
            <p:cNvPr id="7187" name="Rectangle 19">
              <a:extLst>
                <a:ext uri="{FF2B5EF4-FFF2-40B4-BE49-F238E27FC236}">
                  <a16:creationId xmlns:a16="http://schemas.microsoft.com/office/drawing/2014/main" id="{F6D0C9A7-F901-4840-909A-F0A7179B9D96}"/>
                </a:ext>
              </a:extLst>
            </p:cNvPr>
            <p:cNvSpPr>
              <a:spLocks noChangeArrowheads="1"/>
            </p:cNvSpPr>
            <p:nvPr/>
          </p:nvSpPr>
          <p:spPr bwMode="auto">
            <a:xfrm>
              <a:off x="791" y="2685"/>
              <a:ext cx="730" cy="115"/>
            </a:xfrm>
            <a:prstGeom prst="rect">
              <a:avLst/>
            </a:prstGeom>
            <a:solidFill>
              <a:schemeClr val="bg2"/>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he-IL"/>
            </a:p>
          </p:txBody>
        </p:sp>
        <p:sp>
          <p:nvSpPr>
            <p:cNvPr id="7184" name="AutoShape 16">
              <a:extLst>
                <a:ext uri="{FF2B5EF4-FFF2-40B4-BE49-F238E27FC236}">
                  <a16:creationId xmlns:a16="http://schemas.microsoft.com/office/drawing/2014/main" id="{2937C4EC-C066-4A93-B210-2BE7D849E071}"/>
                </a:ext>
              </a:extLst>
            </p:cNvPr>
            <p:cNvSpPr>
              <a:spLocks noChangeArrowheads="1"/>
            </p:cNvSpPr>
            <p:nvPr/>
          </p:nvSpPr>
          <p:spPr bwMode="auto">
            <a:xfrm>
              <a:off x="2382" y="1238"/>
              <a:ext cx="1718" cy="1382"/>
            </a:xfrm>
            <a:prstGeom prst="roundRect">
              <a:avLst>
                <a:gd name="adj" fmla="val 16667"/>
              </a:avLst>
            </a:prstGeom>
            <a:solidFill>
              <a:srgbClr val="FFFFFF"/>
            </a:solidFill>
            <a:ln w="9525">
              <a:round/>
              <a:headEnd/>
              <a:tailEnd/>
            </a:ln>
            <a:effectLst/>
            <a:scene3d>
              <a:camera prst="legacyObliqueTopRight"/>
              <a:lightRig rig="legacyFlat3" dir="b"/>
            </a:scene3d>
            <a:sp3d extrusionH="227000" prstMaterial="legacyMatte">
              <a:bevelT w="13500" h="13500" prst="angle"/>
              <a:bevelB w="13500" h="13500" prst="angle"/>
              <a:extrusionClr>
                <a:schemeClr val="bg2"/>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he-IL"/>
            </a:p>
          </p:txBody>
        </p:sp>
        <p:sp>
          <p:nvSpPr>
            <p:cNvPr id="7185" name="Rectangle 17">
              <a:extLst>
                <a:ext uri="{FF2B5EF4-FFF2-40B4-BE49-F238E27FC236}">
                  <a16:creationId xmlns:a16="http://schemas.microsoft.com/office/drawing/2014/main" id="{7814FD28-AB5D-4A45-B43B-04090085DF4C}"/>
                </a:ext>
              </a:extLst>
            </p:cNvPr>
            <p:cNvSpPr>
              <a:spLocks noChangeArrowheads="1"/>
            </p:cNvSpPr>
            <p:nvPr/>
          </p:nvSpPr>
          <p:spPr bwMode="auto">
            <a:xfrm>
              <a:off x="2524" y="1391"/>
              <a:ext cx="1421" cy="1075"/>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7182" name="AutoShape 14">
              <a:extLst>
                <a:ext uri="{FF2B5EF4-FFF2-40B4-BE49-F238E27FC236}">
                  <a16:creationId xmlns:a16="http://schemas.microsoft.com/office/drawing/2014/main" id="{96222558-828A-433E-8940-EE9CAA45F10A}"/>
                </a:ext>
              </a:extLst>
            </p:cNvPr>
            <p:cNvSpPr>
              <a:spLocks noChangeArrowheads="1"/>
            </p:cNvSpPr>
            <p:nvPr/>
          </p:nvSpPr>
          <p:spPr bwMode="auto">
            <a:xfrm>
              <a:off x="298" y="1267"/>
              <a:ext cx="1718" cy="1382"/>
            </a:xfrm>
            <a:prstGeom prst="roundRect">
              <a:avLst>
                <a:gd name="adj" fmla="val 16667"/>
              </a:avLst>
            </a:prstGeom>
            <a:solidFill>
              <a:srgbClr val="FFFFFF"/>
            </a:solidFill>
            <a:ln w="9525">
              <a:round/>
              <a:headEnd/>
              <a:tailEnd/>
            </a:ln>
            <a:effectLst/>
            <a:scene3d>
              <a:camera prst="legacyObliqueTopRight"/>
              <a:lightRig rig="legacyFlat3" dir="b"/>
            </a:scene3d>
            <a:sp3d extrusionH="227000" prstMaterial="legacyMatte">
              <a:bevelT w="13500" h="13500" prst="angle"/>
              <a:bevelB w="13500" h="13500" prst="angle"/>
              <a:extrusionClr>
                <a:schemeClr val="bg2"/>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he-IL"/>
            </a:p>
          </p:txBody>
        </p:sp>
        <p:sp>
          <p:nvSpPr>
            <p:cNvPr id="7183" name="Rectangle 15">
              <a:extLst>
                <a:ext uri="{FF2B5EF4-FFF2-40B4-BE49-F238E27FC236}">
                  <a16:creationId xmlns:a16="http://schemas.microsoft.com/office/drawing/2014/main" id="{5669CA21-4C30-4F8D-B9D9-38E8711FB0F4}"/>
                </a:ext>
              </a:extLst>
            </p:cNvPr>
            <p:cNvSpPr>
              <a:spLocks noChangeArrowheads="1"/>
            </p:cNvSpPr>
            <p:nvPr/>
          </p:nvSpPr>
          <p:spPr bwMode="auto">
            <a:xfrm>
              <a:off x="440" y="1420"/>
              <a:ext cx="1421" cy="1075"/>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pic>
          <p:nvPicPr>
            <p:cNvPr id="7173" name="Picture 5">
              <a:extLst>
                <a:ext uri="{FF2B5EF4-FFF2-40B4-BE49-F238E27FC236}">
                  <a16:creationId xmlns:a16="http://schemas.microsoft.com/office/drawing/2014/main" id="{DFEE28A7-0199-4C22-B158-D2787C98FB5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08116" flipH="1">
              <a:off x="2984" y="1574"/>
              <a:ext cx="924" cy="64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4D163262-5FCC-455E-B841-1C31D0E9ED4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9" y="1499"/>
              <a:ext cx="799" cy="912"/>
            </a:xfrm>
            <a:prstGeom prst="rect">
              <a:avLst/>
            </a:prstGeom>
            <a:noFill/>
            <a:extLst>
              <a:ext uri="{909E8E84-426E-40DD-AFC4-6F175D3DCCD1}">
                <a14:hiddenFill xmlns:a14="http://schemas.microsoft.com/office/drawing/2010/main">
                  <a:solidFill>
                    <a:srgbClr val="FFFFFF"/>
                  </a:solidFill>
                </a14:hiddenFill>
              </a:ext>
            </a:extLst>
          </p:spPr>
        </p:pic>
      </p:grpSp>
      <p:sp>
        <p:nvSpPr>
          <p:cNvPr id="7175" name="WordArt 7">
            <a:extLst>
              <a:ext uri="{FF2B5EF4-FFF2-40B4-BE49-F238E27FC236}">
                <a16:creationId xmlns:a16="http://schemas.microsoft.com/office/drawing/2014/main" id="{1E31C1B1-E24B-41CD-BAF9-EACEC1AD6D98}"/>
              </a:ext>
            </a:extLst>
          </p:cNvPr>
          <p:cNvSpPr>
            <a:spLocks noChangeArrowheads="1" noChangeShapeType="1" noTextEdit="1"/>
          </p:cNvSpPr>
          <p:nvPr/>
        </p:nvSpPr>
        <p:spPr bwMode="auto">
          <a:xfrm>
            <a:off x="987425" y="4854575"/>
            <a:ext cx="6553200" cy="1295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he-IL" sz="3600" b="1" kern="10">
                <a:ln w="9525">
                  <a:solidFill>
                    <a:srgbClr val="000000"/>
                  </a:solidFill>
                  <a:round/>
                  <a:headEnd/>
                  <a:tailEnd/>
                </a:ln>
                <a:solidFill>
                  <a:srgbClr val="000066"/>
                </a:solidFill>
                <a:latin typeface="Arial Black" panose="020B0A04020102020204" pitchFamily="34" charset="0"/>
              </a:rPr>
              <a:t>גם באינטרנט יש דברים</a:t>
            </a:r>
          </a:p>
          <a:p>
            <a:pPr algn="ctr"/>
            <a:r>
              <a:rPr lang="he-IL" sz="3600" b="1" kern="10">
                <a:ln w="9525">
                  <a:solidFill>
                    <a:srgbClr val="000000"/>
                  </a:solidFill>
                  <a:round/>
                  <a:headEnd/>
                  <a:tailEnd/>
                </a:ln>
                <a:solidFill>
                  <a:srgbClr val="000066"/>
                </a:solidFill>
                <a:latin typeface="Arial Black" panose="020B0A04020102020204" pitchFamily="34" charset="0"/>
              </a:rPr>
              <a:t>שלא תמיד כל כך נעימים...</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WordArt 4">
            <a:extLst>
              <a:ext uri="{FF2B5EF4-FFF2-40B4-BE49-F238E27FC236}">
                <a16:creationId xmlns:a16="http://schemas.microsoft.com/office/drawing/2014/main" id="{C5E73A91-C044-49AF-887F-B28BF2C6B713}"/>
              </a:ext>
            </a:extLst>
          </p:cNvPr>
          <p:cNvSpPr>
            <a:spLocks noChangeArrowheads="1" noChangeShapeType="1" noTextEdit="1"/>
          </p:cNvSpPr>
          <p:nvPr/>
        </p:nvSpPr>
        <p:spPr bwMode="auto">
          <a:xfrm>
            <a:off x="2449513" y="444500"/>
            <a:ext cx="5016500" cy="9810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rgbClr val="000066"/>
                </a:solidFill>
                <a:latin typeface="Guttman Yad-Brush" panose="02010401010101010101" pitchFamily="2" charset="-79"/>
                <a:cs typeface="Guttman Yad-Brush" panose="02010401010101010101" pitchFamily="2" charset="-79"/>
              </a:rPr>
              <a:t>מי מנהל את האינטרנט ?</a:t>
            </a:r>
          </a:p>
        </p:txBody>
      </p:sp>
      <p:grpSp>
        <p:nvGrpSpPr>
          <p:cNvPr id="11268" name="Group 4">
            <a:extLst>
              <a:ext uri="{FF2B5EF4-FFF2-40B4-BE49-F238E27FC236}">
                <a16:creationId xmlns:a16="http://schemas.microsoft.com/office/drawing/2014/main" id="{556155ED-0967-44BC-B3A8-D66D90604F2E}"/>
              </a:ext>
            </a:extLst>
          </p:cNvPr>
          <p:cNvGrpSpPr>
            <a:grpSpLocks/>
          </p:cNvGrpSpPr>
          <p:nvPr/>
        </p:nvGrpSpPr>
        <p:grpSpPr bwMode="auto">
          <a:xfrm>
            <a:off x="609600" y="2297113"/>
            <a:ext cx="3130550" cy="2257425"/>
            <a:chOff x="384" y="1447"/>
            <a:chExt cx="1972" cy="1422"/>
          </a:xfrm>
        </p:grpSpPr>
        <p:pic>
          <p:nvPicPr>
            <p:cNvPr id="11264" name="Picture 0">
              <a:extLst>
                <a:ext uri="{FF2B5EF4-FFF2-40B4-BE49-F238E27FC236}">
                  <a16:creationId xmlns:a16="http://schemas.microsoft.com/office/drawing/2014/main" id="{49ED2A42-C1B7-412F-B463-D62BE59929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 y="1447"/>
              <a:ext cx="588" cy="1422"/>
            </a:xfrm>
            <a:prstGeom prst="rect">
              <a:avLst/>
            </a:prstGeo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8199" name="WordArt 7">
              <a:extLst>
                <a:ext uri="{FF2B5EF4-FFF2-40B4-BE49-F238E27FC236}">
                  <a16:creationId xmlns:a16="http://schemas.microsoft.com/office/drawing/2014/main" id="{B46DEA9E-7D39-421C-B27F-4A6CB3812524}"/>
                </a:ext>
              </a:extLst>
            </p:cNvPr>
            <p:cNvSpPr>
              <a:spLocks noChangeArrowheads="1" noChangeShapeType="1" noTextEdit="1"/>
            </p:cNvSpPr>
            <p:nvPr/>
          </p:nvSpPr>
          <p:spPr bwMode="auto">
            <a:xfrm>
              <a:off x="384" y="1843"/>
              <a:ext cx="1448" cy="365"/>
            </a:xfrm>
            <a:prstGeom prst="rect">
              <a:avLst/>
            </a:prstGeom>
          </p:spPr>
          <p:txBody>
            <a:bodyPr wrap="none" fromWordArt="1">
              <a:prstTxWarp prst="textPlain">
                <a:avLst>
                  <a:gd name="adj" fmla="val 50000"/>
                </a:avLst>
              </a:prstTxWarp>
            </a:bodyPr>
            <a:lstStyle/>
            <a:p>
              <a:pPr algn="ctr"/>
              <a:r>
                <a:rPr lang="he-IL" sz="3600" b="1" kern="10">
                  <a:ln w="9525">
                    <a:solidFill>
                      <a:srgbClr val="000000"/>
                    </a:solidFill>
                    <a:round/>
                    <a:headEnd/>
                    <a:tailEnd/>
                  </a:ln>
                  <a:solidFill>
                    <a:srgbClr val="FF0000"/>
                  </a:solidFill>
                  <a:effectLst>
                    <a:outerShdw dist="35921" dir="2700000" algn="ctr" rotWithShape="0">
                      <a:schemeClr val="tx1"/>
                    </a:outerShdw>
                  </a:effectLst>
                  <a:latin typeface="Arial Black" panose="020B0A04020102020204" pitchFamily="34" charset="0"/>
                </a:rPr>
                <a:t>אין שומר !</a:t>
              </a:r>
            </a:p>
          </p:txBody>
        </p:sp>
      </p:grpSp>
      <p:pic>
        <p:nvPicPr>
          <p:cNvPr id="8210" name="Picture 18">
            <a:extLst>
              <a:ext uri="{FF2B5EF4-FFF2-40B4-BE49-F238E27FC236}">
                <a16:creationId xmlns:a16="http://schemas.microsoft.com/office/drawing/2014/main" id="{8DD48E5D-CC1F-4FEA-A290-51B1ED8B5FD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575" y="331788"/>
            <a:ext cx="2012950" cy="1735137"/>
          </a:xfrm>
          <a:prstGeom prst="rect">
            <a:avLst/>
          </a:prstGeom>
          <a:noFill/>
          <a:extLst>
            <a:ext uri="{909E8E84-426E-40DD-AFC4-6F175D3DCCD1}">
              <a14:hiddenFill xmlns:a14="http://schemas.microsoft.com/office/drawing/2010/main">
                <a:solidFill>
                  <a:srgbClr val="FFFFFF"/>
                </a:solidFill>
              </a14:hiddenFill>
            </a:ext>
          </a:extLst>
        </p:spPr>
      </p:pic>
      <p:grpSp>
        <p:nvGrpSpPr>
          <p:cNvPr id="11270" name="Group 6">
            <a:extLst>
              <a:ext uri="{FF2B5EF4-FFF2-40B4-BE49-F238E27FC236}">
                <a16:creationId xmlns:a16="http://schemas.microsoft.com/office/drawing/2014/main" id="{2CA3DB22-15EB-4839-8DCE-1A72AB645A72}"/>
              </a:ext>
            </a:extLst>
          </p:cNvPr>
          <p:cNvGrpSpPr>
            <a:grpSpLocks/>
          </p:cNvGrpSpPr>
          <p:nvPr/>
        </p:nvGrpSpPr>
        <p:grpSpPr bwMode="auto">
          <a:xfrm>
            <a:off x="425450" y="3611563"/>
            <a:ext cx="3016250" cy="2155825"/>
            <a:chOff x="268" y="2275"/>
            <a:chExt cx="1900" cy="1358"/>
          </a:xfrm>
        </p:grpSpPr>
        <p:sp>
          <p:nvSpPr>
            <p:cNvPr id="8198" name="WordArt 6">
              <a:extLst>
                <a:ext uri="{FF2B5EF4-FFF2-40B4-BE49-F238E27FC236}">
                  <a16:creationId xmlns:a16="http://schemas.microsoft.com/office/drawing/2014/main" id="{3FDF4ED3-239F-4590-8A35-E3E1772D0F4E}"/>
                </a:ext>
              </a:extLst>
            </p:cNvPr>
            <p:cNvSpPr>
              <a:spLocks noChangeArrowheads="1" noChangeShapeType="1" noTextEdit="1"/>
            </p:cNvSpPr>
            <p:nvPr/>
          </p:nvSpPr>
          <p:spPr bwMode="auto">
            <a:xfrm>
              <a:off x="890" y="3020"/>
              <a:ext cx="1278" cy="613"/>
            </a:xfrm>
            <a:prstGeom prst="rect">
              <a:avLst/>
            </a:prstGeom>
          </p:spPr>
          <p:txBody>
            <a:bodyPr wrap="none" fromWordArt="1">
              <a:prstTxWarp prst="textPlain">
                <a:avLst>
                  <a:gd name="adj" fmla="val 50000"/>
                </a:avLst>
              </a:prstTxWarp>
            </a:bodyPr>
            <a:lstStyle/>
            <a:p>
              <a:pPr algn="ctr"/>
              <a:r>
                <a:rPr lang="he-IL" sz="3600" b="1" kern="10">
                  <a:ln w="9525">
                    <a:solidFill>
                      <a:srgbClr val="000000"/>
                    </a:solidFill>
                    <a:round/>
                    <a:headEnd/>
                    <a:tailEnd/>
                  </a:ln>
                  <a:solidFill>
                    <a:srgbClr val="FF0000"/>
                  </a:solidFill>
                  <a:effectLst>
                    <a:outerShdw dist="35921" dir="2700000" algn="ctr" rotWithShape="0">
                      <a:schemeClr val="tx1"/>
                    </a:outerShdw>
                  </a:effectLst>
                  <a:latin typeface="Arial Black" panose="020B0A04020102020204" pitchFamily="34" charset="0"/>
                </a:rPr>
                <a:t>אין בקרה על</a:t>
              </a:r>
            </a:p>
            <a:p>
              <a:pPr algn="ctr"/>
              <a:r>
                <a:rPr lang="he-IL" sz="3600" b="1" kern="10">
                  <a:ln w="9525">
                    <a:solidFill>
                      <a:srgbClr val="000000"/>
                    </a:solidFill>
                    <a:round/>
                    <a:headEnd/>
                    <a:tailEnd/>
                  </a:ln>
                  <a:solidFill>
                    <a:srgbClr val="FF0000"/>
                  </a:solidFill>
                  <a:effectLst>
                    <a:outerShdw dist="35921" dir="2700000" algn="ctr" rotWithShape="0">
                      <a:schemeClr val="tx1"/>
                    </a:outerShdw>
                  </a:effectLst>
                  <a:latin typeface="Arial Black" panose="020B0A04020102020204" pitchFamily="34" charset="0"/>
                </a:rPr>
                <a:t>כל התכנים!</a:t>
              </a:r>
            </a:p>
          </p:txBody>
        </p:sp>
        <p:pic>
          <p:nvPicPr>
            <p:cNvPr id="11265" name="Picture 1">
              <a:extLst>
                <a:ext uri="{FF2B5EF4-FFF2-40B4-BE49-F238E27FC236}">
                  <a16:creationId xmlns:a16="http://schemas.microsoft.com/office/drawing/2014/main" id="{86CF7111-55F4-4707-A3A0-DC63C5579D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 y="2275"/>
              <a:ext cx="672" cy="1176"/>
            </a:xfrm>
            <a:prstGeom prst="rect">
              <a:avLst/>
            </a:prstGeo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grpSp>
      <p:grpSp>
        <p:nvGrpSpPr>
          <p:cNvPr id="11271" name="Group 7">
            <a:extLst>
              <a:ext uri="{FF2B5EF4-FFF2-40B4-BE49-F238E27FC236}">
                <a16:creationId xmlns:a16="http://schemas.microsoft.com/office/drawing/2014/main" id="{577CC1D4-5884-4AFE-BC33-940EBB2DAD7F}"/>
              </a:ext>
            </a:extLst>
          </p:cNvPr>
          <p:cNvGrpSpPr>
            <a:grpSpLocks/>
          </p:cNvGrpSpPr>
          <p:nvPr/>
        </p:nvGrpSpPr>
        <p:grpSpPr bwMode="auto">
          <a:xfrm>
            <a:off x="4100513" y="3951288"/>
            <a:ext cx="3463925" cy="1981200"/>
            <a:chOff x="2583" y="2489"/>
            <a:chExt cx="2182" cy="1248"/>
          </a:xfrm>
        </p:grpSpPr>
        <p:sp>
          <p:nvSpPr>
            <p:cNvPr id="8202" name="WordArt 10">
              <a:extLst>
                <a:ext uri="{FF2B5EF4-FFF2-40B4-BE49-F238E27FC236}">
                  <a16:creationId xmlns:a16="http://schemas.microsoft.com/office/drawing/2014/main" id="{A576229F-B231-4B55-AA9F-9EDC285D535E}"/>
                </a:ext>
              </a:extLst>
            </p:cNvPr>
            <p:cNvSpPr>
              <a:spLocks noChangeArrowheads="1" noChangeShapeType="1" noTextEdit="1"/>
            </p:cNvSpPr>
            <p:nvPr/>
          </p:nvSpPr>
          <p:spPr bwMode="auto">
            <a:xfrm>
              <a:off x="3236" y="2613"/>
              <a:ext cx="1529" cy="740"/>
            </a:xfrm>
            <a:prstGeom prst="rect">
              <a:avLst/>
            </a:prstGeom>
          </p:spPr>
          <p:txBody>
            <a:bodyPr wrap="none" fromWordArt="1">
              <a:prstTxWarp prst="textPlain">
                <a:avLst>
                  <a:gd name="adj" fmla="val 50000"/>
                </a:avLst>
              </a:prstTxWarp>
            </a:bodyPr>
            <a:lstStyle/>
            <a:p>
              <a:pPr algn="ctr"/>
              <a:r>
                <a:rPr lang="he-IL" sz="3600" b="1" kern="10">
                  <a:ln w="9525">
                    <a:solidFill>
                      <a:srgbClr val="000000"/>
                    </a:solidFill>
                    <a:round/>
                    <a:headEnd/>
                    <a:tailEnd/>
                  </a:ln>
                  <a:solidFill>
                    <a:srgbClr val="FF0000"/>
                  </a:solidFill>
                  <a:effectLst>
                    <a:outerShdw dist="17961" dir="2700000" algn="ctr" rotWithShape="0">
                      <a:schemeClr val="tx1"/>
                    </a:outerShdw>
                  </a:effectLst>
                  <a:latin typeface="Arial Black" panose="020B0A04020102020204" pitchFamily="34" charset="0"/>
                </a:rPr>
                <a:t>אין מי שקובע</a:t>
              </a:r>
            </a:p>
            <a:p>
              <a:pPr algn="ctr"/>
              <a:r>
                <a:rPr lang="he-IL" sz="3600" b="1" kern="10">
                  <a:ln w="9525">
                    <a:solidFill>
                      <a:srgbClr val="000000"/>
                    </a:solidFill>
                    <a:round/>
                    <a:headEnd/>
                    <a:tailEnd/>
                  </a:ln>
                  <a:solidFill>
                    <a:srgbClr val="FF0000"/>
                  </a:solidFill>
                  <a:effectLst>
                    <a:outerShdw dist="17961" dir="2700000" algn="ctr" rotWithShape="0">
                      <a:schemeClr val="tx1"/>
                    </a:outerShdw>
                  </a:effectLst>
                  <a:latin typeface="Arial Black" panose="020B0A04020102020204" pitchFamily="34" charset="0"/>
                </a:rPr>
                <a:t>מה מותר או אסור!</a:t>
              </a:r>
            </a:p>
          </p:txBody>
        </p:sp>
        <p:pic>
          <p:nvPicPr>
            <p:cNvPr id="11266" name="Picture 2">
              <a:extLst>
                <a:ext uri="{FF2B5EF4-FFF2-40B4-BE49-F238E27FC236}">
                  <a16:creationId xmlns:a16="http://schemas.microsoft.com/office/drawing/2014/main" id="{0B025677-3D59-4389-AED0-60CA770593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3" y="2489"/>
              <a:ext cx="714" cy="1248"/>
            </a:xfrm>
            <a:prstGeom prst="rect">
              <a:avLst/>
            </a:prstGeo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grpSp>
      <p:grpSp>
        <p:nvGrpSpPr>
          <p:cNvPr id="11269" name="Group 5">
            <a:extLst>
              <a:ext uri="{FF2B5EF4-FFF2-40B4-BE49-F238E27FC236}">
                <a16:creationId xmlns:a16="http://schemas.microsoft.com/office/drawing/2014/main" id="{19DBE372-85BB-48AA-9EF5-EC86EA274DFA}"/>
              </a:ext>
            </a:extLst>
          </p:cNvPr>
          <p:cNvGrpSpPr>
            <a:grpSpLocks/>
          </p:cNvGrpSpPr>
          <p:nvPr/>
        </p:nvGrpSpPr>
        <p:grpSpPr bwMode="auto">
          <a:xfrm>
            <a:off x="4521200" y="2236788"/>
            <a:ext cx="4033838" cy="1427162"/>
            <a:chOff x="2848" y="1409"/>
            <a:chExt cx="2541" cy="899"/>
          </a:xfrm>
        </p:grpSpPr>
        <p:sp>
          <p:nvSpPr>
            <p:cNvPr id="8197" name="WordArt 5">
              <a:extLst>
                <a:ext uri="{FF2B5EF4-FFF2-40B4-BE49-F238E27FC236}">
                  <a16:creationId xmlns:a16="http://schemas.microsoft.com/office/drawing/2014/main" id="{52DFC4DD-502B-4416-A71B-74A59EAE54AF}"/>
                </a:ext>
              </a:extLst>
            </p:cNvPr>
            <p:cNvSpPr>
              <a:spLocks noChangeArrowheads="1" noChangeShapeType="1" noTextEdit="1"/>
            </p:cNvSpPr>
            <p:nvPr/>
          </p:nvSpPr>
          <p:spPr bwMode="auto">
            <a:xfrm>
              <a:off x="3452" y="1409"/>
              <a:ext cx="1937" cy="554"/>
            </a:xfrm>
            <a:prstGeom prst="rect">
              <a:avLst/>
            </a:prstGeom>
          </p:spPr>
          <p:txBody>
            <a:bodyPr wrap="none" fromWordArt="1">
              <a:prstTxWarp prst="textPlain">
                <a:avLst>
                  <a:gd name="adj" fmla="val 50000"/>
                </a:avLst>
              </a:prstTxWarp>
            </a:bodyPr>
            <a:lstStyle/>
            <a:p>
              <a:pPr algn="ctr"/>
              <a:r>
                <a:rPr lang="he-IL" sz="3600" b="1" kern="10">
                  <a:ln w="9525">
                    <a:solidFill>
                      <a:srgbClr val="000000"/>
                    </a:solidFill>
                    <a:round/>
                    <a:headEnd/>
                    <a:tailEnd/>
                  </a:ln>
                  <a:solidFill>
                    <a:srgbClr val="FF0000"/>
                  </a:solidFill>
                  <a:effectLst>
                    <a:outerShdw dist="35921" dir="2700000" algn="ctr" rotWithShape="0">
                      <a:schemeClr val="tx1"/>
                    </a:outerShdw>
                  </a:effectLst>
                  <a:latin typeface="Arial Black" panose="020B0A04020102020204" pitchFamily="34" charset="0"/>
                </a:rPr>
                <a:t>לאינטרנט אין מנהל !</a:t>
              </a:r>
            </a:p>
          </p:txBody>
        </p:sp>
        <p:pic>
          <p:nvPicPr>
            <p:cNvPr id="11267" name="Picture 3">
              <a:extLst>
                <a:ext uri="{FF2B5EF4-FFF2-40B4-BE49-F238E27FC236}">
                  <a16:creationId xmlns:a16="http://schemas.microsoft.com/office/drawing/2014/main" id="{69BA3F77-1B51-4579-AD0D-F1A74C9EFE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8" y="1466"/>
              <a:ext cx="494" cy="842"/>
            </a:xfrm>
            <a:prstGeom prst="rect">
              <a:avLst/>
            </a:prstGeo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fade">
                                      <p:cBhvr>
                                        <p:cTn id="7" dur="1000"/>
                                        <p:tgtEl>
                                          <p:spTgt spid="11271"/>
                                        </p:tgtEl>
                                      </p:cBhvr>
                                    </p:animEffect>
                                    <p:anim calcmode="lin" valueType="num">
                                      <p:cBhvr>
                                        <p:cTn id="8" dur="1000" fill="hold"/>
                                        <p:tgtEl>
                                          <p:spTgt spid="11271"/>
                                        </p:tgtEl>
                                        <p:attrNameLst>
                                          <p:attrName>ppt_x</p:attrName>
                                        </p:attrNameLst>
                                      </p:cBhvr>
                                      <p:tavLst>
                                        <p:tav tm="0">
                                          <p:val>
                                            <p:strVal val="#ppt_x"/>
                                          </p:val>
                                        </p:tav>
                                        <p:tav tm="100000">
                                          <p:val>
                                            <p:strVal val="#ppt_x"/>
                                          </p:val>
                                        </p:tav>
                                      </p:tavLst>
                                    </p:anim>
                                    <p:anim calcmode="lin" valueType="num">
                                      <p:cBhvr>
                                        <p:cTn id="9" dur="1000" fill="hold"/>
                                        <p:tgtEl>
                                          <p:spTgt spid="1127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fade">
                                      <p:cBhvr>
                                        <p:cTn id="13" dur="1000"/>
                                        <p:tgtEl>
                                          <p:spTgt spid="11268"/>
                                        </p:tgtEl>
                                      </p:cBhvr>
                                    </p:animEffect>
                                    <p:anim calcmode="lin" valueType="num">
                                      <p:cBhvr>
                                        <p:cTn id="14" dur="1000" fill="hold"/>
                                        <p:tgtEl>
                                          <p:spTgt spid="11268"/>
                                        </p:tgtEl>
                                        <p:attrNameLst>
                                          <p:attrName>ppt_x</p:attrName>
                                        </p:attrNameLst>
                                      </p:cBhvr>
                                      <p:tavLst>
                                        <p:tav tm="0">
                                          <p:val>
                                            <p:strVal val="#ppt_x"/>
                                          </p:val>
                                        </p:tav>
                                        <p:tav tm="100000">
                                          <p:val>
                                            <p:strVal val="#ppt_x"/>
                                          </p:val>
                                        </p:tav>
                                      </p:tavLst>
                                    </p:anim>
                                    <p:anim calcmode="lin" valueType="num">
                                      <p:cBhvr>
                                        <p:cTn id="15" dur="1000" fill="hold"/>
                                        <p:tgtEl>
                                          <p:spTgt spid="11268"/>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7" presetClass="entr" presetSubtype="0" fill="hold" nodeType="afterEffect">
                                  <p:stCondLst>
                                    <p:cond delay="0"/>
                                  </p:stCondLst>
                                  <p:childTnLst>
                                    <p:set>
                                      <p:cBhvr>
                                        <p:cTn id="18" dur="1" fill="hold">
                                          <p:stCondLst>
                                            <p:cond delay="0"/>
                                          </p:stCondLst>
                                        </p:cTn>
                                        <p:tgtEl>
                                          <p:spTgt spid="11270"/>
                                        </p:tgtEl>
                                        <p:attrNameLst>
                                          <p:attrName>style.visibility</p:attrName>
                                        </p:attrNameLst>
                                      </p:cBhvr>
                                      <p:to>
                                        <p:strVal val="visible"/>
                                      </p:to>
                                    </p:set>
                                    <p:animEffect transition="in" filter="fade">
                                      <p:cBhvr>
                                        <p:cTn id="19" dur="1000"/>
                                        <p:tgtEl>
                                          <p:spTgt spid="11270"/>
                                        </p:tgtEl>
                                      </p:cBhvr>
                                    </p:animEffect>
                                    <p:anim calcmode="lin" valueType="num">
                                      <p:cBhvr>
                                        <p:cTn id="20" dur="1000" fill="hold"/>
                                        <p:tgtEl>
                                          <p:spTgt spid="11270"/>
                                        </p:tgtEl>
                                        <p:attrNameLst>
                                          <p:attrName>ppt_x</p:attrName>
                                        </p:attrNameLst>
                                      </p:cBhvr>
                                      <p:tavLst>
                                        <p:tav tm="0">
                                          <p:val>
                                            <p:strVal val="#ppt_x"/>
                                          </p:val>
                                        </p:tav>
                                        <p:tav tm="100000">
                                          <p:val>
                                            <p:strVal val="#ppt_x"/>
                                          </p:val>
                                        </p:tav>
                                      </p:tavLst>
                                    </p:anim>
                                    <p:anim calcmode="lin" valueType="num">
                                      <p:cBhvr>
                                        <p:cTn id="21" dur="1000" fill="hold"/>
                                        <p:tgtEl>
                                          <p:spTgt spid="11270"/>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7" presetClass="entr" presetSubtype="0" fill="hold" nodeType="afterEffect">
                                  <p:stCondLst>
                                    <p:cond delay="0"/>
                                  </p:stCondLst>
                                  <p:childTnLst>
                                    <p:set>
                                      <p:cBhvr>
                                        <p:cTn id="24" dur="1" fill="hold">
                                          <p:stCondLst>
                                            <p:cond delay="0"/>
                                          </p:stCondLst>
                                        </p:cTn>
                                        <p:tgtEl>
                                          <p:spTgt spid="11269"/>
                                        </p:tgtEl>
                                        <p:attrNameLst>
                                          <p:attrName>style.visibility</p:attrName>
                                        </p:attrNameLst>
                                      </p:cBhvr>
                                      <p:to>
                                        <p:strVal val="visible"/>
                                      </p:to>
                                    </p:set>
                                    <p:animEffect transition="in" filter="fade">
                                      <p:cBhvr>
                                        <p:cTn id="25" dur="1000"/>
                                        <p:tgtEl>
                                          <p:spTgt spid="11269"/>
                                        </p:tgtEl>
                                      </p:cBhvr>
                                    </p:animEffect>
                                    <p:anim calcmode="lin" valueType="num">
                                      <p:cBhvr>
                                        <p:cTn id="26" dur="1000" fill="hold"/>
                                        <p:tgtEl>
                                          <p:spTgt spid="11269"/>
                                        </p:tgtEl>
                                        <p:attrNameLst>
                                          <p:attrName>ppt_x</p:attrName>
                                        </p:attrNameLst>
                                      </p:cBhvr>
                                      <p:tavLst>
                                        <p:tav tm="0">
                                          <p:val>
                                            <p:strVal val="#ppt_x"/>
                                          </p:val>
                                        </p:tav>
                                        <p:tav tm="100000">
                                          <p:val>
                                            <p:strVal val="#ppt_x"/>
                                          </p:val>
                                        </p:tav>
                                      </p:tavLst>
                                    </p:anim>
                                    <p:anim calcmode="lin" valueType="num">
                                      <p:cBhvr>
                                        <p:cTn id="27" dur="1000" fill="hold"/>
                                        <p:tgtEl>
                                          <p:spTgt spid="112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a:extLst>
              <a:ext uri="{FF2B5EF4-FFF2-40B4-BE49-F238E27FC236}">
                <a16:creationId xmlns:a16="http://schemas.microsoft.com/office/drawing/2014/main" id="{6F86EECC-2E0C-4DD6-83AF-20FC2C3A04C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25" y="230188"/>
            <a:ext cx="21717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0246" name="WordArt 6">
            <a:extLst>
              <a:ext uri="{FF2B5EF4-FFF2-40B4-BE49-F238E27FC236}">
                <a16:creationId xmlns:a16="http://schemas.microsoft.com/office/drawing/2014/main" id="{2C7983BA-7CC8-40E4-BD17-CC053DA2D0A4}"/>
              </a:ext>
            </a:extLst>
          </p:cNvPr>
          <p:cNvSpPr>
            <a:spLocks noChangeArrowheads="1" noChangeShapeType="1" noTextEdit="1"/>
          </p:cNvSpPr>
          <p:nvPr/>
        </p:nvSpPr>
        <p:spPr bwMode="auto">
          <a:xfrm>
            <a:off x="2919413" y="596900"/>
            <a:ext cx="4205287" cy="10969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he-IL" sz="3600" b="1" kern="10">
                <a:ln w="9525">
                  <a:solidFill>
                    <a:schemeClr val="tx1"/>
                  </a:solidFill>
                  <a:round/>
                  <a:headEnd/>
                  <a:tailEnd/>
                </a:ln>
                <a:solidFill>
                  <a:srgbClr val="000066"/>
                </a:solidFill>
                <a:latin typeface="Guttman Yad-Brush" panose="02010401010101010101" pitchFamily="2" charset="-79"/>
                <a:cs typeface="Guttman Yad-Brush" panose="02010401010101010101" pitchFamily="2" charset="-79"/>
              </a:rPr>
              <a:t>אז מה כבר </a:t>
            </a:r>
          </a:p>
          <a:p>
            <a:pPr algn="ctr"/>
            <a:r>
              <a:rPr lang="he-IL" sz="3600" b="1" kern="10">
                <a:ln w="9525">
                  <a:solidFill>
                    <a:schemeClr val="tx1"/>
                  </a:solidFill>
                  <a:round/>
                  <a:headEnd/>
                  <a:tailEnd/>
                </a:ln>
                <a:solidFill>
                  <a:srgbClr val="000066"/>
                </a:solidFill>
                <a:latin typeface="Guttman Yad-Brush" panose="02010401010101010101" pitchFamily="2" charset="-79"/>
                <a:cs typeface="Guttman Yad-Brush" panose="02010401010101010101" pitchFamily="2" charset="-79"/>
              </a:rPr>
              <a:t>יכול לקרות לי?</a:t>
            </a:r>
          </a:p>
        </p:txBody>
      </p:sp>
      <p:grpSp>
        <p:nvGrpSpPr>
          <p:cNvPr id="15361" name="Group 1025">
            <a:extLst>
              <a:ext uri="{FF2B5EF4-FFF2-40B4-BE49-F238E27FC236}">
                <a16:creationId xmlns:a16="http://schemas.microsoft.com/office/drawing/2014/main" id="{453CB070-F806-41D5-89F5-9B82C3606C87}"/>
              </a:ext>
            </a:extLst>
          </p:cNvPr>
          <p:cNvGrpSpPr>
            <a:grpSpLocks/>
          </p:cNvGrpSpPr>
          <p:nvPr/>
        </p:nvGrpSpPr>
        <p:grpSpPr bwMode="auto">
          <a:xfrm>
            <a:off x="455613" y="2487613"/>
            <a:ext cx="2751137" cy="2257425"/>
            <a:chOff x="287" y="1567"/>
            <a:chExt cx="1733" cy="1422"/>
          </a:xfrm>
        </p:grpSpPr>
        <p:pic>
          <p:nvPicPr>
            <p:cNvPr id="10263" name="Picture 23">
              <a:extLst>
                <a:ext uri="{FF2B5EF4-FFF2-40B4-BE49-F238E27FC236}">
                  <a16:creationId xmlns:a16="http://schemas.microsoft.com/office/drawing/2014/main" id="{58B4B95F-E60E-4181-905D-AF362977FC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2" y="1567"/>
              <a:ext cx="588" cy="1422"/>
            </a:xfrm>
            <a:prstGeom prst="rect">
              <a:avLst/>
            </a:prstGeo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10267" name="WordArt 27">
              <a:extLst>
                <a:ext uri="{FF2B5EF4-FFF2-40B4-BE49-F238E27FC236}">
                  <a16:creationId xmlns:a16="http://schemas.microsoft.com/office/drawing/2014/main" id="{CAAF8F85-20D6-4DD4-AD02-539DDFA2BF25}"/>
                </a:ext>
              </a:extLst>
            </p:cNvPr>
            <p:cNvSpPr>
              <a:spLocks noChangeArrowheads="1" noChangeShapeType="1" noTextEdit="1"/>
            </p:cNvSpPr>
            <p:nvPr/>
          </p:nvSpPr>
          <p:spPr bwMode="auto">
            <a:xfrm>
              <a:off x="287" y="1803"/>
              <a:ext cx="1314" cy="581"/>
            </a:xfrm>
            <a:prstGeom prst="rect">
              <a:avLst/>
            </a:prstGeom>
          </p:spPr>
          <p:txBody>
            <a:bodyPr wrap="none" fromWordArt="1">
              <a:prstTxWarp prst="textPlain">
                <a:avLst>
                  <a:gd name="adj" fmla="val 50000"/>
                </a:avLst>
              </a:prstTxWarp>
            </a:bodyPr>
            <a:lstStyle/>
            <a:p>
              <a:pPr algn="ctr"/>
              <a:r>
                <a:rPr lang="he-IL" b="1" kern="10">
                  <a:ln w="9525">
                    <a:solidFill>
                      <a:srgbClr val="000000"/>
                    </a:solidFill>
                    <a:round/>
                    <a:headEnd/>
                    <a:tailEnd/>
                  </a:ln>
                  <a:effectLst>
                    <a:outerShdw dist="12700" dir="5400000" algn="ctr" rotWithShape="0">
                      <a:schemeClr val="tx1"/>
                    </a:outerShdw>
                  </a:effectLst>
                  <a:latin typeface="Arial Black" panose="020B0A04020102020204" pitchFamily="34" charset="0"/>
                </a:rPr>
                <a:t>אפשר להעליב </a:t>
              </a:r>
            </a:p>
            <a:p>
              <a:pPr algn="ctr"/>
              <a:r>
                <a:rPr lang="he-IL" b="1" kern="10">
                  <a:ln w="9525">
                    <a:solidFill>
                      <a:srgbClr val="000000"/>
                    </a:solidFill>
                    <a:round/>
                    <a:headEnd/>
                    <a:tailEnd/>
                  </a:ln>
                  <a:effectLst>
                    <a:outerShdw dist="12700" dir="5400000" algn="ctr" rotWithShape="0">
                      <a:schemeClr val="tx1"/>
                    </a:outerShdw>
                  </a:effectLst>
                  <a:latin typeface="Arial Black" panose="020B0A04020102020204" pitchFamily="34" charset="0"/>
                </a:rPr>
                <a:t>אותך</a:t>
              </a:r>
            </a:p>
          </p:txBody>
        </p:sp>
      </p:grpSp>
      <p:grpSp>
        <p:nvGrpSpPr>
          <p:cNvPr id="15363" name="Group 1027">
            <a:extLst>
              <a:ext uri="{FF2B5EF4-FFF2-40B4-BE49-F238E27FC236}">
                <a16:creationId xmlns:a16="http://schemas.microsoft.com/office/drawing/2014/main" id="{E6376C60-9889-4535-9859-1B8B848459B2}"/>
              </a:ext>
            </a:extLst>
          </p:cNvPr>
          <p:cNvGrpSpPr>
            <a:grpSpLocks/>
          </p:cNvGrpSpPr>
          <p:nvPr/>
        </p:nvGrpSpPr>
        <p:grpSpPr bwMode="auto">
          <a:xfrm>
            <a:off x="4278313" y="4103688"/>
            <a:ext cx="3201987" cy="1981200"/>
            <a:chOff x="2695" y="2585"/>
            <a:chExt cx="2017" cy="1248"/>
          </a:xfrm>
        </p:grpSpPr>
        <p:pic>
          <p:nvPicPr>
            <p:cNvPr id="10265" name="Picture 25">
              <a:extLst>
                <a:ext uri="{FF2B5EF4-FFF2-40B4-BE49-F238E27FC236}">
                  <a16:creationId xmlns:a16="http://schemas.microsoft.com/office/drawing/2014/main" id="{80BB2A06-7FC5-4F9C-905E-681FB282DC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5" y="2585"/>
              <a:ext cx="714" cy="1248"/>
            </a:xfrm>
            <a:prstGeom prst="rect">
              <a:avLst/>
            </a:prstGeo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10268" name="WordArt 28">
              <a:extLst>
                <a:ext uri="{FF2B5EF4-FFF2-40B4-BE49-F238E27FC236}">
                  <a16:creationId xmlns:a16="http://schemas.microsoft.com/office/drawing/2014/main" id="{25E1F89E-10AB-44FC-9914-68A4F3A034B6}"/>
                </a:ext>
              </a:extLst>
            </p:cNvPr>
            <p:cNvSpPr>
              <a:spLocks noChangeArrowheads="1" noChangeShapeType="1" noTextEdit="1"/>
            </p:cNvSpPr>
            <p:nvPr/>
          </p:nvSpPr>
          <p:spPr bwMode="auto">
            <a:xfrm>
              <a:off x="3398" y="2961"/>
              <a:ext cx="1314" cy="560"/>
            </a:xfrm>
            <a:prstGeom prst="rect">
              <a:avLst/>
            </a:prstGeom>
          </p:spPr>
          <p:txBody>
            <a:bodyPr wrap="none" fromWordArt="1">
              <a:prstTxWarp prst="textPlain">
                <a:avLst>
                  <a:gd name="adj" fmla="val 50000"/>
                </a:avLst>
              </a:prstTxWarp>
            </a:bodyPr>
            <a:lstStyle/>
            <a:p>
              <a:pPr algn="ctr"/>
              <a:r>
                <a:rPr lang="he-IL" b="1" kern="10">
                  <a:ln w="9525">
                    <a:solidFill>
                      <a:srgbClr val="000000"/>
                    </a:solidFill>
                    <a:round/>
                    <a:headEnd/>
                    <a:tailEnd/>
                  </a:ln>
                  <a:effectLst>
                    <a:outerShdw dist="12700" dir="5400000" algn="ctr" rotWithShape="0">
                      <a:schemeClr val="tx1"/>
                    </a:outerShdw>
                  </a:effectLst>
                  <a:latin typeface="Arial Black" panose="020B0A04020102020204" pitchFamily="34" charset="0"/>
                </a:rPr>
                <a:t>אפשר לפגוע לך</a:t>
              </a:r>
            </a:p>
            <a:p>
              <a:pPr algn="ctr"/>
              <a:r>
                <a:rPr lang="he-IL" b="1" kern="10">
                  <a:ln w="9525">
                    <a:solidFill>
                      <a:srgbClr val="000000"/>
                    </a:solidFill>
                    <a:round/>
                    <a:headEnd/>
                    <a:tailEnd/>
                  </a:ln>
                  <a:effectLst>
                    <a:outerShdw dist="12700" dir="5400000" algn="ctr" rotWithShape="0">
                      <a:schemeClr val="tx1"/>
                    </a:outerShdw>
                  </a:effectLst>
                  <a:latin typeface="Arial Black" panose="020B0A04020102020204" pitchFamily="34" charset="0"/>
                </a:rPr>
                <a:t>במחשב</a:t>
              </a:r>
            </a:p>
          </p:txBody>
        </p:sp>
      </p:grpSp>
      <p:grpSp>
        <p:nvGrpSpPr>
          <p:cNvPr id="15362" name="Group 1026">
            <a:extLst>
              <a:ext uri="{FF2B5EF4-FFF2-40B4-BE49-F238E27FC236}">
                <a16:creationId xmlns:a16="http://schemas.microsoft.com/office/drawing/2014/main" id="{EA01A1C0-24DE-41DE-A415-4465B2CCB00F}"/>
              </a:ext>
            </a:extLst>
          </p:cNvPr>
          <p:cNvGrpSpPr>
            <a:grpSpLocks/>
          </p:cNvGrpSpPr>
          <p:nvPr/>
        </p:nvGrpSpPr>
        <p:grpSpPr bwMode="auto">
          <a:xfrm>
            <a:off x="730250" y="4437063"/>
            <a:ext cx="2895600" cy="1866900"/>
            <a:chOff x="460" y="2795"/>
            <a:chExt cx="1824" cy="1176"/>
          </a:xfrm>
        </p:grpSpPr>
        <p:pic>
          <p:nvPicPr>
            <p:cNvPr id="10264" name="Picture 24">
              <a:extLst>
                <a:ext uri="{FF2B5EF4-FFF2-40B4-BE49-F238E27FC236}">
                  <a16:creationId xmlns:a16="http://schemas.microsoft.com/office/drawing/2014/main" id="{123397E7-EC07-4987-8F24-907A220A43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 y="2795"/>
              <a:ext cx="672" cy="1176"/>
            </a:xfrm>
            <a:prstGeom prst="rect">
              <a:avLst/>
            </a:prstGeo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10269" name="WordArt 29">
              <a:extLst>
                <a:ext uri="{FF2B5EF4-FFF2-40B4-BE49-F238E27FC236}">
                  <a16:creationId xmlns:a16="http://schemas.microsoft.com/office/drawing/2014/main" id="{67E38D49-21F1-4497-AF2E-4E5DAABDA5DE}"/>
                </a:ext>
              </a:extLst>
            </p:cNvPr>
            <p:cNvSpPr>
              <a:spLocks noChangeArrowheads="1" noChangeShapeType="1" noTextEdit="1"/>
            </p:cNvSpPr>
            <p:nvPr/>
          </p:nvSpPr>
          <p:spPr bwMode="auto">
            <a:xfrm>
              <a:off x="970" y="3221"/>
              <a:ext cx="1314" cy="577"/>
            </a:xfrm>
            <a:prstGeom prst="rect">
              <a:avLst/>
            </a:prstGeom>
          </p:spPr>
          <p:txBody>
            <a:bodyPr wrap="none" fromWordArt="1">
              <a:prstTxWarp prst="textPlain">
                <a:avLst>
                  <a:gd name="adj" fmla="val 50000"/>
                </a:avLst>
              </a:prstTxWarp>
            </a:bodyPr>
            <a:lstStyle/>
            <a:p>
              <a:pPr algn="ctr"/>
              <a:r>
                <a:rPr lang="he-IL" b="1" kern="10">
                  <a:ln w="9525">
                    <a:solidFill>
                      <a:srgbClr val="000000"/>
                    </a:solidFill>
                    <a:round/>
                    <a:headEnd/>
                    <a:tailEnd/>
                  </a:ln>
                  <a:effectLst>
                    <a:outerShdw dist="12700" dir="5400000" algn="ctr" rotWithShape="0">
                      <a:schemeClr val="tx1"/>
                    </a:outerShdw>
                  </a:effectLst>
                  <a:latin typeface="Arial Black" panose="020B0A04020102020204" pitchFamily="34" charset="0"/>
                </a:rPr>
                <a:t>אפשר לרמות </a:t>
              </a:r>
            </a:p>
            <a:p>
              <a:pPr algn="ctr"/>
              <a:r>
                <a:rPr lang="he-IL" b="1" kern="10">
                  <a:ln w="9525">
                    <a:solidFill>
                      <a:srgbClr val="000000"/>
                    </a:solidFill>
                    <a:round/>
                    <a:headEnd/>
                    <a:tailEnd/>
                  </a:ln>
                  <a:effectLst>
                    <a:outerShdw dist="12700" dir="5400000" algn="ctr" rotWithShape="0">
                      <a:schemeClr val="tx1"/>
                    </a:outerShdw>
                  </a:effectLst>
                  <a:latin typeface="Arial Black" panose="020B0A04020102020204" pitchFamily="34" charset="0"/>
                </a:rPr>
                <a:t>אותך</a:t>
              </a:r>
            </a:p>
          </p:txBody>
        </p:sp>
      </p:grpSp>
      <p:grpSp>
        <p:nvGrpSpPr>
          <p:cNvPr id="15360" name="Group 1024">
            <a:extLst>
              <a:ext uri="{FF2B5EF4-FFF2-40B4-BE49-F238E27FC236}">
                <a16:creationId xmlns:a16="http://schemas.microsoft.com/office/drawing/2014/main" id="{027AE0F7-62A2-488C-900E-0414B1027CC4}"/>
              </a:ext>
            </a:extLst>
          </p:cNvPr>
          <p:cNvGrpSpPr>
            <a:grpSpLocks/>
          </p:cNvGrpSpPr>
          <p:nvPr/>
        </p:nvGrpSpPr>
        <p:grpSpPr bwMode="auto">
          <a:xfrm>
            <a:off x="4441825" y="2060575"/>
            <a:ext cx="3136900" cy="1819275"/>
            <a:chOff x="2798" y="1298"/>
            <a:chExt cx="1976" cy="1146"/>
          </a:xfrm>
        </p:grpSpPr>
        <p:pic>
          <p:nvPicPr>
            <p:cNvPr id="10266" name="Picture 26">
              <a:extLst>
                <a:ext uri="{FF2B5EF4-FFF2-40B4-BE49-F238E27FC236}">
                  <a16:creationId xmlns:a16="http://schemas.microsoft.com/office/drawing/2014/main" id="{8AB79027-587C-45BE-BC10-46FCC2D683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8" y="1298"/>
              <a:ext cx="672" cy="1146"/>
            </a:xfrm>
            <a:prstGeom prst="rect">
              <a:avLst/>
            </a:prstGeo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10270" name="WordArt 30">
              <a:extLst>
                <a:ext uri="{FF2B5EF4-FFF2-40B4-BE49-F238E27FC236}">
                  <a16:creationId xmlns:a16="http://schemas.microsoft.com/office/drawing/2014/main" id="{291F24A6-254B-48D7-8EDD-ADC956FB1952}"/>
                </a:ext>
              </a:extLst>
            </p:cNvPr>
            <p:cNvSpPr>
              <a:spLocks noChangeArrowheads="1" noChangeShapeType="1" noTextEdit="1"/>
            </p:cNvSpPr>
            <p:nvPr/>
          </p:nvSpPr>
          <p:spPr bwMode="auto">
            <a:xfrm>
              <a:off x="3460" y="1449"/>
              <a:ext cx="1314" cy="533"/>
            </a:xfrm>
            <a:prstGeom prst="rect">
              <a:avLst/>
            </a:prstGeom>
          </p:spPr>
          <p:txBody>
            <a:bodyPr wrap="none" fromWordArt="1">
              <a:prstTxWarp prst="textPlain">
                <a:avLst>
                  <a:gd name="adj" fmla="val 50000"/>
                </a:avLst>
              </a:prstTxWarp>
            </a:bodyPr>
            <a:lstStyle/>
            <a:p>
              <a:pPr algn="ctr"/>
              <a:r>
                <a:rPr lang="he-IL" b="1" kern="10">
                  <a:ln w="9525">
                    <a:solidFill>
                      <a:srgbClr val="000000"/>
                    </a:solidFill>
                    <a:round/>
                    <a:headEnd/>
                    <a:tailEnd/>
                  </a:ln>
                  <a:effectLst>
                    <a:outerShdw dist="12700" dir="5400000" algn="ctr" rotWithShape="0">
                      <a:schemeClr val="tx1"/>
                    </a:outerShdw>
                  </a:effectLst>
                  <a:latin typeface="Arial Black" panose="020B0A04020102020204" pitchFamily="34" charset="0"/>
                </a:rPr>
                <a:t>אפשר לפגוע </a:t>
              </a:r>
            </a:p>
            <a:p>
              <a:pPr algn="ctr"/>
              <a:r>
                <a:rPr lang="he-IL" b="1" kern="10">
                  <a:ln w="9525">
                    <a:solidFill>
                      <a:srgbClr val="000000"/>
                    </a:solidFill>
                    <a:round/>
                    <a:headEnd/>
                    <a:tailEnd/>
                  </a:ln>
                  <a:effectLst>
                    <a:outerShdw dist="12700" dir="5400000" algn="ctr" rotWithShape="0">
                      <a:schemeClr val="tx1"/>
                    </a:outerShdw>
                  </a:effectLst>
                  <a:latin typeface="Arial Black" panose="020B0A04020102020204" pitchFamily="34" charset="0"/>
                </a:rPr>
                <a:t>בך</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1000"/>
                                        <p:tgtEl>
                                          <p:spTgt spid="15362"/>
                                        </p:tgtEl>
                                      </p:cBhvr>
                                    </p:animEffect>
                                    <p:anim calcmode="lin" valueType="num">
                                      <p:cBhvr>
                                        <p:cTn id="8" dur="1000" fill="hold"/>
                                        <p:tgtEl>
                                          <p:spTgt spid="15362"/>
                                        </p:tgtEl>
                                        <p:attrNameLst>
                                          <p:attrName>ppt_x</p:attrName>
                                        </p:attrNameLst>
                                      </p:cBhvr>
                                      <p:tavLst>
                                        <p:tav tm="0">
                                          <p:val>
                                            <p:strVal val="#ppt_x"/>
                                          </p:val>
                                        </p:tav>
                                        <p:tav tm="100000">
                                          <p:val>
                                            <p:strVal val="#ppt_x"/>
                                          </p:val>
                                        </p:tav>
                                      </p:tavLst>
                                    </p:anim>
                                    <p:anim calcmode="lin" valueType="num">
                                      <p:cBhvr>
                                        <p:cTn id="9" dur="1000" fill="hold"/>
                                        <p:tgtEl>
                                          <p:spTgt spid="1536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361"/>
                                        </p:tgtEl>
                                        <p:attrNameLst>
                                          <p:attrName>style.visibility</p:attrName>
                                        </p:attrNameLst>
                                      </p:cBhvr>
                                      <p:to>
                                        <p:strVal val="visible"/>
                                      </p:to>
                                    </p:set>
                                    <p:animEffect transition="in" filter="fade">
                                      <p:cBhvr>
                                        <p:cTn id="13" dur="1000"/>
                                        <p:tgtEl>
                                          <p:spTgt spid="15361"/>
                                        </p:tgtEl>
                                      </p:cBhvr>
                                    </p:animEffect>
                                    <p:anim calcmode="lin" valueType="num">
                                      <p:cBhvr>
                                        <p:cTn id="14" dur="1000" fill="hold"/>
                                        <p:tgtEl>
                                          <p:spTgt spid="15361"/>
                                        </p:tgtEl>
                                        <p:attrNameLst>
                                          <p:attrName>ppt_x</p:attrName>
                                        </p:attrNameLst>
                                      </p:cBhvr>
                                      <p:tavLst>
                                        <p:tav tm="0">
                                          <p:val>
                                            <p:strVal val="#ppt_x"/>
                                          </p:val>
                                        </p:tav>
                                        <p:tav tm="100000">
                                          <p:val>
                                            <p:strVal val="#ppt_x"/>
                                          </p:val>
                                        </p:tav>
                                      </p:tavLst>
                                    </p:anim>
                                    <p:anim calcmode="lin" valueType="num">
                                      <p:cBhvr>
                                        <p:cTn id="15" dur="1000" fill="hold"/>
                                        <p:tgtEl>
                                          <p:spTgt spid="15361"/>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15363"/>
                                        </p:tgtEl>
                                        <p:attrNameLst>
                                          <p:attrName>style.visibility</p:attrName>
                                        </p:attrNameLst>
                                      </p:cBhvr>
                                      <p:to>
                                        <p:strVal val="visible"/>
                                      </p:to>
                                    </p:set>
                                    <p:animEffect transition="in" filter="fade">
                                      <p:cBhvr>
                                        <p:cTn id="19" dur="1000"/>
                                        <p:tgtEl>
                                          <p:spTgt spid="15363"/>
                                        </p:tgtEl>
                                      </p:cBhvr>
                                    </p:animEffect>
                                    <p:anim calcmode="lin" valueType="num">
                                      <p:cBhvr>
                                        <p:cTn id="20" dur="1000" fill="hold"/>
                                        <p:tgtEl>
                                          <p:spTgt spid="15363"/>
                                        </p:tgtEl>
                                        <p:attrNameLst>
                                          <p:attrName>ppt_x</p:attrName>
                                        </p:attrNameLst>
                                      </p:cBhvr>
                                      <p:tavLst>
                                        <p:tav tm="0">
                                          <p:val>
                                            <p:strVal val="#ppt_x"/>
                                          </p:val>
                                        </p:tav>
                                        <p:tav tm="100000">
                                          <p:val>
                                            <p:strVal val="#ppt_x"/>
                                          </p:val>
                                        </p:tav>
                                      </p:tavLst>
                                    </p:anim>
                                    <p:anim calcmode="lin" valueType="num">
                                      <p:cBhvr>
                                        <p:cTn id="21" dur="1000" fill="hold"/>
                                        <p:tgtEl>
                                          <p:spTgt spid="15363"/>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15360"/>
                                        </p:tgtEl>
                                        <p:attrNameLst>
                                          <p:attrName>style.visibility</p:attrName>
                                        </p:attrNameLst>
                                      </p:cBhvr>
                                      <p:to>
                                        <p:strVal val="visible"/>
                                      </p:to>
                                    </p:set>
                                    <p:animEffect transition="in" filter="fade">
                                      <p:cBhvr>
                                        <p:cTn id="25" dur="1000"/>
                                        <p:tgtEl>
                                          <p:spTgt spid="15360"/>
                                        </p:tgtEl>
                                      </p:cBhvr>
                                    </p:animEffect>
                                    <p:anim calcmode="lin" valueType="num">
                                      <p:cBhvr>
                                        <p:cTn id="26" dur="1000" fill="hold"/>
                                        <p:tgtEl>
                                          <p:spTgt spid="15360"/>
                                        </p:tgtEl>
                                        <p:attrNameLst>
                                          <p:attrName>ppt_x</p:attrName>
                                        </p:attrNameLst>
                                      </p:cBhvr>
                                      <p:tavLst>
                                        <p:tav tm="0">
                                          <p:val>
                                            <p:strVal val="#ppt_x"/>
                                          </p:val>
                                        </p:tav>
                                        <p:tav tm="100000">
                                          <p:val>
                                            <p:strVal val="#ppt_x"/>
                                          </p:val>
                                        </p:tav>
                                      </p:tavLst>
                                    </p:anim>
                                    <p:anim calcmode="lin" valueType="num">
                                      <p:cBhvr>
                                        <p:cTn id="27" dur="1000" fill="hold"/>
                                        <p:tgtEl>
                                          <p:spTgt spid="153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id="{F396A73F-2FAF-4E24-A62D-84A9805F87F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7850" y="2033588"/>
            <a:ext cx="2668588" cy="2552700"/>
          </a:xfrm>
          <a:prstGeom prst="rect">
            <a:avLst/>
          </a:prstGeom>
          <a:noFill/>
          <a:extLst>
            <a:ext uri="{909E8E84-426E-40DD-AFC4-6F175D3DCCD1}">
              <a14:hiddenFill xmlns:a14="http://schemas.microsoft.com/office/drawing/2010/main">
                <a:solidFill>
                  <a:srgbClr val="FFFFFF"/>
                </a:solidFill>
              </a14:hiddenFill>
            </a:ext>
          </a:extLst>
        </p:spPr>
      </p:pic>
      <p:sp>
        <p:nvSpPr>
          <p:cNvPr id="12296" name="WordArt 8">
            <a:extLst>
              <a:ext uri="{FF2B5EF4-FFF2-40B4-BE49-F238E27FC236}">
                <a16:creationId xmlns:a16="http://schemas.microsoft.com/office/drawing/2014/main" id="{EEFDA827-0E2D-49CC-8B4F-7BAA9513FDF5}"/>
              </a:ext>
            </a:extLst>
          </p:cNvPr>
          <p:cNvSpPr>
            <a:spLocks noChangeArrowheads="1" noChangeShapeType="1" noTextEdit="1"/>
          </p:cNvSpPr>
          <p:nvPr/>
        </p:nvSpPr>
        <p:spPr bwMode="auto">
          <a:xfrm>
            <a:off x="3148013" y="2432050"/>
            <a:ext cx="4743450" cy="1411288"/>
          </a:xfrm>
          <a:prstGeom prst="rect">
            <a:avLst/>
          </a:prstGeom>
        </p:spPr>
        <p:txBody>
          <a:bodyPr wrap="none" fromWordArt="1">
            <a:prstTxWarp prst="textInflate">
              <a:avLst>
                <a:gd name="adj" fmla="val 13634"/>
              </a:avLst>
            </a:prstTxWarp>
          </a:bodyPr>
          <a:lstStyle/>
          <a:p>
            <a:pPr algn="ctr"/>
            <a:r>
              <a:rPr lang="he-IL" sz="3600" b="1" kern="10">
                <a:ln w="9525">
                  <a:solidFill>
                    <a:srgbClr val="000000"/>
                  </a:solidFill>
                  <a:round/>
                  <a:headEnd/>
                  <a:tailEnd/>
                </a:ln>
                <a:solidFill>
                  <a:srgbClr val="000066"/>
                </a:solidFill>
                <a:effectLst>
                  <a:outerShdw dist="17961" dir="2700000" algn="ctr" rotWithShape="0">
                    <a:schemeClr val="tx1"/>
                  </a:outerShdw>
                </a:effectLst>
                <a:latin typeface="Guttman Yad-Brush" panose="02010401010101010101" pitchFamily="2" charset="-79"/>
                <a:cs typeface="Guttman Yad-Brush" panose="02010401010101010101" pitchFamily="2" charset="-79"/>
              </a:rPr>
              <a:t>אז איך להיות</a:t>
            </a:r>
          </a:p>
          <a:p>
            <a:pPr algn="ctr"/>
            <a:r>
              <a:rPr lang="he-IL" sz="3600" b="1" kern="10">
                <a:ln w="9525">
                  <a:solidFill>
                    <a:srgbClr val="000000"/>
                  </a:solidFill>
                  <a:round/>
                  <a:headEnd/>
                  <a:tailEnd/>
                </a:ln>
                <a:solidFill>
                  <a:srgbClr val="000066"/>
                </a:solidFill>
                <a:effectLst>
                  <a:outerShdw dist="17961" dir="2700000" algn="ctr" rotWithShape="0">
                    <a:schemeClr val="tx1"/>
                  </a:outerShdw>
                </a:effectLst>
                <a:latin typeface="Guttman Yad-Brush" panose="02010401010101010101" pitchFamily="2" charset="-79"/>
                <a:cs typeface="Guttman Yad-Brush" panose="02010401010101010101" pitchFamily="2" charset="-79"/>
              </a:rPr>
              <a:t>גולש נבון וזהיר?</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a:extLst>
              <a:ext uri="{FF2B5EF4-FFF2-40B4-BE49-F238E27FC236}">
                <a16:creationId xmlns:a16="http://schemas.microsoft.com/office/drawing/2014/main" id="{14194AAE-5624-4D82-B9EA-3169326AEF7B}"/>
              </a:ext>
            </a:extLst>
          </p:cNvPr>
          <p:cNvSpPr>
            <a:spLocks noChangeArrowheads="1"/>
          </p:cNvSpPr>
          <p:nvPr/>
        </p:nvSpPr>
        <p:spPr bwMode="auto">
          <a:xfrm>
            <a:off x="5384800" y="560388"/>
            <a:ext cx="2057400" cy="45720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4341" name="Rectangle 5">
            <a:extLst>
              <a:ext uri="{FF2B5EF4-FFF2-40B4-BE49-F238E27FC236}">
                <a16:creationId xmlns:a16="http://schemas.microsoft.com/office/drawing/2014/main" id="{2230BE9E-6A93-4183-A226-F8095D54EAAD}"/>
              </a:ext>
            </a:extLst>
          </p:cNvPr>
          <p:cNvSpPr>
            <a:spLocks noChangeArrowheads="1"/>
          </p:cNvSpPr>
          <p:nvPr/>
        </p:nvSpPr>
        <p:spPr bwMode="auto">
          <a:xfrm>
            <a:off x="6146800" y="4827588"/>
            <a:ext cx="533400" cy="12954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4342" name="Rectangle 6">
            <a:extLst>
              <a:ext uri="{FF2B5EF4-FFF2-40B4-BE49-F238E27FC236}">
                <a16:creationId xmlns:a16="http://schemas.microsoft.com/office/drawing/2014/main" id="{C4E3F27A-9F9A-4BCF-A09A-CBE5C9F3C650}"/>
              </a:ext>
            </a:extLst>
          </p:cNvPr>
          <p:cNvSpPr>
            <a:spLocks noChangeArrowheads="1"/>
          </p:cNvSpPr>
          <p:nvPr/>
        </p:nvSpPr>
        <p:spPr bwMode="auto">
          <a:xfrm>
            <a:off x="5613400" y="6122988"/>
            <a:ext cx="1676400" cy="2667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4344" name="Oval 8">
            <a:extLst>
              <a:ext uri="{FF2B5EF4-FFF2-40B4-BE49-F238E27FC236}">
                <a16:creationId xmlns:a16="http://schemas.microsoft.com/office/drawing/2014/main" id="{9DD81CCF-1AB1-49BD-AC3B-C51E445BAD66}"/>
              </a:ext>
            </a:extLst>
          </p:cNvPr>
          <p:cNvSpPr>
            <a:spLocks noChangeArrowheads="1"/>
          </p:cNvSpPr>
          <p:nvPr/>
        </p:nvSpPr>
        <p:spPr bwMode="auto">
          <a:xfrm>
            <a:off x="5765800" y="712788"/>
            <a:ext cx="1371600" cy="137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4345" name="Oval 9">
            <a:extLst>
              <a:ext uri="{FF2B5EF4-FFF2-40B4-BE49-F238E27FC236}">
                <a16:creationId xmlns:a16="http://schemas.microsoft.com/office/drawing/2014/main" id="{F621930F-A45E-4F96-82E6-2225F9E5034E}"/>
              </a:ext>
            </a:extLst>
          </p:cNvPr>
          <p:cNvSpPr>
            <a:spLocks noChangeArrowheads="1"/>
          </p:cNvSpPr>
          <p:nvPr/>
        </p:nvSpPr>
        <p:spPr bwMode="auto">
          <a:xfrm>
            <a:off x="5765800" y="2160588"/>
            <a:ext cx="1371600" cy="1371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4346" name="Oval 10">
            <a:extLst>
              <a:ext uri="{FF2B5EF4-FFF2-40B4-BE49-F238E27FC236}">
                <a16:creationId xmlns:a16="http://schemas.microsoft.com/office/drawing/2014/main" id="{249C699C-DEE3-4754-A9F7-87D42F354086}"/>
              </a:ext>
            </a:extLst>
          </p:cNvPr>
          <p:cNvSpPr>
            <a:spLocks noChangeArrowheads="1"/>
          </p:cNvSpPr>
          <p:nvPr/>
        </p:nvSpPr>
        <p:spPr bwMode="auto">
          <a:xfrm>
            <a:off x="5765800" y="3608388"/>
            <a:ext cx="1371600" cy="13716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4347" name="WordArt 11">
            <a:extLst>
              <a:ext uri="{FF2B5EF4-FFF2-40B4-BE49-F238E27FC236}">
                <a16:creationId xmlns:a16="http://schemas.microsoft.com/office/drawing/2014/main" id="{E5CB6A8B-32D0-43DB-B307-83E277F3E9DF}"/>
              </a:ext>
            </a:extLst>
          </p:cNvPr>
          <p:cNvSpPr>
            <a:spLocks noChangeArrowheads="1" noChangeShapeType="1" noTextEdit="1"/>
          </p:cNvSpPr>
          <p:nvPr/>
        </p:nvSpPr>
        <p:spPr bwMode="auto">
          <a:xfrm>
            <a:off x="6070600" y="1169988"/>
            <a:ext cx="819150" cy="428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he-IL" sz="2400" b="1" kern="10">
                <a:ln w="9525">
                  <a:solidFill>
                    <a:srgbClr val="000000"/>
                  </a:solidFill>
                  <a:round/>
                  <a:headEnd/>
                  <a:tailEnd/>
                </a:ln>
                <a:solidFill>
                  <a:schemeClr val="bg1"/>
                </a:solidFill>
                <a:latin typeface="Arial Black" panose="020B0A04020102020204" pitchFamily="34" charset="0"/>
              </a:rPr>
              <a:t>עוצרים</a:t>
            </a:r>
          </a:p>
        </p:txBody>
      </p:sp>
      <p:sp>
        <p:nvSpPr>
          <p:cNvPr id="14348" name="WordArt 12">
            <a:extLst>
              <a:ext uri="{FF2B5EF4-FFF2-40B4-BE49-F238E27FC236}">
                <a16:creationId xmlns:a16="http://schemas.microsoft.com/office/drawing/2014/main" id="{BF8BEA77-25EC-44E6-BC3A-768D9B74DFF6}"/>
              </a:ext>
            </a:extLst>
          </p:cNvPr>
          <p:cNvSpPr>
            <a:spLocks noChangeArrowheads="1" noChangeShapeType="1" noTextEdit="1"/>
          </p:cNvSpPr>
          <p:nvPr/>
        </p:nvSpPr>
        <p:spPr bwMode="auto">
          <a:xfrm>
            <a:off x="6070600" y="2693988"/>
            <a:ext cx="819150" cy="381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he-IL" sz="2400" b="1" kern="10">
                <a:ln w="9525">
                  <a:solidFill>
                    <a:srgbClr val="000000"/>
                  </a:solidFill>
                  <a:round/>
                  <a:headEnd/>
                  <a:tailEnd/>
                </a:ln>
                <a:solidFill>
                  <a:schemeClr val="bg1"/>
                </a:solidFill>
                <a:latin typeface="Arial Black" panose="020B0A04020102020204" pitchFamily="34" charset="0"/>
              </a:rPr>
              <a:t>מכירים</a:t>
            </a:r>
          </a:p>
        </p:txBody>
      </p:sp>
      <p:sp>
        <p:nvSpPr>
          <p:cNvPr id="14349" name="WordArt 13">
            <a:extLst>
              <a:ext uri="{FF2B5EF4-FFF2-40B4-BE49-F238E27FC236}">
                <a16:creationId xmlns:a16="http://schemas.microsoft.com/office/drawing/2014/main" id="{018F5BBA-A398-4253-9249-4CEFCFC65C3D}"/>
              </a:ext>
            </a:extLst>
          </p:cNvPr>
          <p:cNvSpPr>
            <a:spLocks noChangeArrowheads="1" noChangeShapeType="1" noTextEdit="1"/>
          </p:cNvSpPr>
          <p:nvPr/>
        </p:nvSpPr>
        <p:spPr bwMode="auto">
          <a:xfrm>
            <a:off x="5918200" y="4065588"/>
            <a:ext cx="1143000" cy="457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he-IL" sz="2400" b="1" kern="10">
                <a:ln w="9525">
                  <a:solidFill>
                    <a:srgbClr val="000000"/>
                  </a:solidFill>
                  <a:round/>
                  <a:headEnd/>
                  <a:tailEnd/>
                </a:ln>
                <a:solidFill>
                  <a:schemeClr val="bg1"/>
                </a:solidFill>
                <a:latin typeface="Arial Black" panose="020B0A04020102020204" pitchFamily="34" charset="0"/>
              </a:rPr>
              <a:t>מחליטים</a:t>
            </a:r>
          </a:p>
        </p:txBody>
      </p:sp>
      <p:sp>
        <p:nvSpPr>
          <p:cNvPr id="14350" name="Text Box 14">
            <a:extLst>
              <a:ext uri="{FF2B5EF4-FFF2-40B4-BE49-F238E27FC236}">
                <a16:creationId xmlns:a16="http://schemas.microsoft.com/office/drawing/2014/main" id="{C2BF981F-C240-4C56-959B-DDC624988D18}"/>
              </a:ext>
            </a:extLst>
          </p:cNvPr>
          <p:cNvSpPr txBox="1">
            <a:spLocks noChangeArrowheads="1"/>
          </p:cNvSpPr>
          <p:nvPr/>
        </p:nvSpPr>
        <p:spPr bwMode="auto">
          <a:xfrm>
            <a:off x="771525" y="571500"/>
            <a:ext cx="4491038" cy="13731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sz="2800" b="1">
                <a:solidFill>
                  <a:schemeClr val="bg1"/>
                </a:solidFill>
              </a:rPr>
              <a:t>רגע, לפני שגולשים לכל אותם </a:t>
            </a:r>
            <a:br>
              <a:rPr lang="en-US" altLang="he-IL" sz="2800" b="1">
                <a:solidFill>
                  <a:schemeClr val="bg1"/>
                </a:solidFill>
              </a:rPr>
            </a:br>
            <a:r>
              <a:rPr lang="he-IL" altLang="he-IL" sz="2800" b="1">
                <a:solidFill>
                  <a:schemeClr val="bg1"/>
                </a:solidFill>
              </a:rPr>
              <a:t>דברים נפלאים ... </a:t>
            </a:r>
            <a:br>
              <a:rPr lang="en-US" altLang="he-IL" sz="2800" b="1">
                <a:solidFill>
                  <a:schemeClr val="bg1"/>
                </a:solidFill>
              </a:rPr>
            </a:br>
            <a:r>
              <a:rPr lang="he-IL" altLang="he-IL" sz="2800" b="1">
                <a:solidFill>
                  <a:schemeClr val="bg1"/>
                </a:solidFill>
              </a:rPr>
              <a:t>עוצרים וחושבים!</a:t>
            </a:r>
            <a:endParaRPr lang="en-US" altLang="he-IL" sz="2800" b="1">
              <a:solidFill>
                <a:schemeClr val="bg1"/>
              </a:solidFill>
            </a:endParaRPr>
          </a:p>
        </p:txBody>
      </p:sp>
      <p:sp>
        <p:nvSpPr>
          <p:cNvPr id="14351" name="Text Box 15">
            <a:extLst>
              <a:ext uri="{FF2B5EF4-FFF2-40B4-BE49-F238E27FC236}">
                <a16:creationId xmlns:a16="http://schemas.microsoft.com/office/drawing/2014/main" id="{EC39AF88-3CEA-475F-8EB9-DEA13043A891}"/>
              </a:ext>
            </a:extLst>
          </p:cNvPr>
          <p:cNvSpPr txBox="1">
            <a:spLocks noChangeArrowheads="1"/>
          </p:cNvSpPr>
          <p:nvPr/>
        </p:nvSpPr>
        <p:spPr bwMode="auto">
          <a:xfrm>
            <a:off x="754063" y="2209800"/>
            <a:ext cx="4508500" cy="9461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sz="2800" b="1"/>
              <a:t>מכירים את הדברים הטובים </a:t>
            </a:r>
            <a:br>
              <a:rPr lang="en-US" altLang="he-IL" sz="2800" b="1"/>
            </a:br>
            <a:r>
              <a:rPr lang="he-IL" altLang="he-IL" sz="2800" b="1"/>
              <a:t>אבל גם את הסכנות ...</a:t>
            </a:r>
            <a:endParaRPr lang="en-US" altLang="he-IL" sz="2800" b="1"/>
          </a:p>
        </p:txBody>
      </p:sp>
      <p:sp>
        <p:nvSpPr>
          <p:cNvPr id="14352" name="Text Box 16">
            <a:extLst>
              <a:ext uri="{FF2B5EF4-FFF2-40B4-BE49-F238E27FC236}">
                <a16:creationId xmlns:a16="http://schemas.microsoft.com/office/drawing/2014/main" id="{CF499595-73E7-4BC2-B447-C44928435523}"/>
              </a:ext>
            </a:extLst>
          </p:cNvPr>
          <p:cNvSpPr txBox="1">
            <a:spLocks noChangeArrowheads="1"/>
          </p:cNvSpPr>
          <p:nvPr/>
        </p:nvSpPr>
        <p:spPr bwMode="auto">
          <a:xfrm>
            <a:off x="763588" y="3733800"/>
            <a:ext cx="4498975" cy="946150"/>
          </a:xfrm>
          <a:prstGeom prst="rect">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sz="2800" b="1">
                <a:solidFill>
                  <a:schemeClr val="bg1"/>
                </a:solidFill>
              </a:rPr>
              <a:t>ואז מחליטים מה עושים:</a:t>
            </a:r>
            <a:br>
              <a:rPr lang="en-US" altLang="he-IL" sz="2800" b="1">
                <a:solidFill>
                  <a:schemeClr val="bg1"/>
                </a:solidFill>
              </a:rPr>
            </a:br>
            <a:r>
              <a:rPr lang="he-IL" altLang="he-IL" sz="2800" b="1">
                <a:solidFill>
                  <a:schemeClr val="bg1"/>
                </a:solidFill>
              </a:rPr>
              <a:t>גולשים? יוצאים? מספרים?</a:t>
            </a:r>
            <a:r>
              <a:rPr lang="en-US" altLang="he-IL" sz="2800" b="1">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50"/>
                                        </p:tgtEl>
                                        <p:attrNameLst>
                                          <p:attrName>style.visibility</p:attrName>
                                        </p:attrNameLst>
                                      </p:cBhvr>
                                      <p:to>
                                        <p:strVal val="visible"/>
                                      </p:to>
                                    </p:set>
                                    <p:animEffect transition="in" filter="dissolve">
                                      <p:cBhvr>
                                        <p:cTn id="7" dur="500"/>
                                        <p:tgtEl>
                                          <p:spTgt spid="1435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351"/>
                                        </p:tgtEl>
                                        <p:attrNameLst>
                                          <p:attrName>style.visibility</p:attrName>
                                        </p:attrNameLst>
                                      </p:cBhvr>
                                      <p:to>
                                        <p:strVal val="visible"/>
                                      </p:to>
                                    </p:set>
                                    <p:animEffect transition="in" filter="dissolve">
                                      <p:cBhvr>
                                        <p:cTn id="11" dur="500"/>
                                        <p:tgtEl>
                                          <p:spTgt spid="14351"/>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4352"/>
                                        </p:tgtEl>
                                        <p:attrNameLst>
                                          <p:attrName>style.visibility</p:attrName>
                                        </p:attrNameLst>
                                      </p:cBhvr>
                                      <p:to>
                                        <p:strVal val="visible"/>
                                      </p:to>
                                    </p:set>
                                    <p:animEffect transition="in" filter="dissolve">
                                      <p:cBhvr>
                                        <p:cTn id="15" dur="500"/>
                                        <p:tgtEl>
                                          <p:spTgt spid="14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animBg="1"/>
      <p:bldP spid="14351" grpId="0" animBg="1"/>
      <p:bldP spid="143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a:extLst>
              <a:ext uri="{FF2B5EF4-FFF2-40B4-BE49-F238E27FC236}">
                <a16:creationId xmlns:a16="http://schemas.microsoft.com/office/drawing/2014/main" id="{51388666-8F9A-4105-9A8D-50B0A6B1AD8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5938" y="649288"/>
            <a:ext cx="1763712" cy="1374775"/>
          </a:xfrm>
          <a:prstGeom prst="rect">
            <a:avLst/>
          </a:prstGeom>
          <a:noFill/>
          <a:extLst>
            <a:ext uri="{909E8E84-426E-40DD-AFC4-6F175D3DCCD1}">
              <a14:hiddenFill xmlns:a14="http://schemas.microsoft.com/office/drawing/2010/main">
                <a:solidFill>
                  <a:srgbClr val="FFFFFF"/>
                </a:solidFill>
              </a14:hiddenFill>
            </a:ext>
          </a:extLst>
        </p:spPr>
      </p:pic>
      <p:grpSp>
        <p:nvGrpSpPr>
          <p:cNvPr id="87085" name="Group 45">
            <a:extLst>
              <a:ext uri="{FF2B5EF4-FFF2-40B4-BE49-F238E27FC236}">
                <a16:creationId xmlns:a16="http://schemas.microsoft.com/office/drawing/2014/main" id="{2C52A46C-4BF5-4CD2-9354-3F4E21D42A1C}"/>
              </a:ext>
            </a:extLst>
          </p:cNvPr>
          <p:cNvGrpSpPr>
            <a:grpSpLocks/>
          </p:cNvGrpSpPr>
          <p:nvPr/>
        </p:nvGrpSpPr>
        <p:grpSpPr bwMode="auto">
          <a:xfrm>
            <a:off x="5029200" y="3784600"/>
            <a:ext cx="3206750" cy="2273300"/>
            <a:chOff x="3168" y="2384"/>
            <a:chExt cx="2020" cy="1432"/>
          </a:xfrm>
        </p:grpSpPr>
        <p:sp>
          <p:nvSpPr>
            <p:cNvPr id="87078" name="AutoShape 38">
              <a:extLst>
                <a:ext uri="{FF2B5EF4-FFF2-40B4-BE49-F238E27FC236}">
                  <a16:creationId xmlns:a16="http://schemas.microsoft.com/office/drawing/2014/main" id="{CFE50AA6-CE2E-47BF-8C97-EE9D443E8A4D}"/>
                </a:ext>
              </a:extLst>
            </p:cNvPr>
            <p:cNvSpPr>
              <a:spLocks noChangeArrowheads="1"/>
            </p:cNvSpPr>
            <p:nvPr/>
          </p:nvSpPr>
          <p:spPr bwMode="auto">
            <a:xfrm>
              <a:off x="3168" y="2384"/>
              <a:ext cx="1368" cy="696"/>
            </a:xfrm>
            <a:prstGeom prst="wedgeRoundRectCallout">
              <a:avLst>
                <a:gd name="adj1" fmla="val 58042"/>
                <a:gd name="adj2" fmla="val -23134"/>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he-IL"/>
            </a:p>
          </p:txBody>
        </p:sp>
        <p:pic>
          <p:nvPicPr>
            <p:cNvPr id="87043" name="Picture 3">
              <a:extLst>
                <a:ext uri="{FF2B5EF4-FFF2-40B4-BE49-F238E27FC236}">
                  <a16:creationId xmlns:a16="http://schemas.microsoft.com/office/drawing/2014/main" id="{8DAE9771-B1A9-4966-BDE6-88BB9324BD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 y="2394"/>
              <a:ext cx="588" cy="1422"/>
            </a:xfrm>
            <a:prstGeom prst="rect">
              <a:avLst/>
            </a:prstGeo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87061" name="WordArt 21">
              <a:extLst>
                <a:ext uri="{FF2B5EF4-FFF2-40B4-BE49-F238E27FC236}">
                  <a16:creationId xmlns:a16="http://schemas.microsoft.com/office/drawing/2014/main" id="{879EFC83-BCE4-4D6A-A6AA-AEC2E0FD5079}"/>
                </a:ext>
              </a:extLst>
            </p:cNvPr>
            <p:cNvSpPr>
              <a:spLocks noChangeArrowheads="1" noChangeShapeType="1" noTextEdit="1"/>
            </p:cNvSpPr>
            <p:nvPr/>
          </p:nvSpPr>
          <p:spPr bwMode="auto">
            <a:xfrm>
              <a:off x="3276" y="2502"/>
              <a:ext cx="1184" cy="44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he-IL" sz="3600" kern="10">
                  <a:ln w="9525">
                    <a:solidFill>
                      <a:srgbClr val="000000"/>
                    </a:solidFill>
                    <a:round/>
                    <a:headEnd/>
                    <a:tailEnd/>
                  </a:ln>
                  <a:latin typeface="Arial Black" panose="020B0A04020102020204" pitchFamily="34" charset="0"/>
                </a:rPr>
                <a:t>אני מכיר חברים </a:t>
              </a:r>
            </a:p>
            <a:p>
              <a:pPr algn="ctr"/>
              <a:r>
                <a:rPr lang="he-IL" sz="3600" kern="10">
                  <a:ln w="9525">
                    <a:solidFill>
                      <a:srgbClr val="000000"/>
                    </a:solidFill>
                    <a:round/>
                    <a:headEnd/>
                    <a:tailEnd/>
                  </a:ln>
                  <a:latin typeface="Arial Black" panose="020B0A04020102020204" pitchFamily="34" charset="0"/>
                </a:rPr>
                <a:t>בצ'אט של ערוץ הילדים</a:t>
              </a:r>
            </a:p>
          </p:txBody>
        </p:sp>
      </p:grpSp>
      <p:grpSp>
        <p:nvGrpSpPr>
          <p:cNvPr id="87082" name="Group 42">
            <a:extLst>
              <a:ext uri="{FF2B5EF4-FFF2-40B4-BE49-F238E27FC236}">
                <a16:creationId xmlns:a16="http://schemas.microsoft.com/office/drawing/2014/main" id="{F5B22B89-8CCE-4955-8F7B-5213BF52591F}"/>
              </a:ext>
            </a:extLst>
          </p:cNvPr>
          <p:cNvGrpSpPr>
            <a:grpSpLocks/>
          </p:cNvGrpSpPr>
          <p:nvPr/>
        </p:nvGrpSpPr>
        <p:grpSpPr bwMode="auto">
          <a:xfrm>
            <a:off x="584200" y="2489200"/>
            <a:ext cx="3302000" cy="2017713"/>
            <a:chOff x="368" y="1568"/>
            <a:chExt cx="2080" cy="1271"/>
          </a:xfrm>
        </p:grpSpPr>
        <p:sp>
          <p:nvSpPr>
            <p:cNvPr id="87079" name="AutoShape 39">
              <a:extLst>
                <a:ext uri="{FF2B5EF4-FFF2-40B4-BE49-F238E27FC236}">
                  <a16:creationId xmlns:a16="http://schemas.microsoft.com/office/drawing/2014/main" id="{7BE61DD4-1204-4F2A-9150-BA2D0AB07124}"/>
                </a:ext>
              </a:extLst>
            </p:cNvPr>
            <p:cNvSpPr>
              <a:spLocks noChangeArrowheads="1"/>
            </p:cNvSpPr>
            <p:nvPr/>
          </p:nvSpPr>
          <p:spPr bwMode="auto">
            <a:xfrm>
              <a:off x="368" y="1568"/>
              <a:ext cx="1504" cy="672"/>
            </a:xfrm>
            <a:prstGeom prst="wedgeRoundRectCallout">
              <a:avLst>
                <a:gd name="adj1" fmla="val 58907"/>
                <a:gd name="adj2" fmla="val 3273"/>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he-IL"/>
            </a:p>
          </p:txBody>
        </p:sp>
        <p:pic>
          <p:nvPicPr>
            <p:cNvPr id="87046" name="Picture 6">
              <a:extLst>
                <a:ext uri="{FF2B5EF4-FFF2-40B4-BE49-F238E27FC236}">
                  <a16:creationId xmlns:a16="http://schemas.microsoft.com/office/drawing/2014/main" id="{923AE23A-1216-4DFA-84DB-3C6D6FF97D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 y="1693"/>
              <a:ext cx="672" cy="1146"/>
            </a:xfrm>
            <a:prstGeom prst="rect">
              <a:avLst/>
            </a:prstGeo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87066" name="WordArt 26">
              <a:extLst>
                <a:ext uri="{FF2B5EF4-FFF2-40B4-BE49-F238E27FC236}">
                  <a16:creationId xmlns:a16="http://schemas.microsoft.com/office/drawing/2014/main" id="{431E50AE-9D86-4E5F-BF35-38BBE235655D}"/>
                </a:ext>
              </a:extLst>
            </p:cNvPr>
            <p:cNvSpPr>
              <a:spLocks noChangeArrowheads="1" noChangeShapeType="1" noTextEdit="1"/>
            </p:cNvSpPr>
            <p:nvPr/>
          </p:nvSpPr>
          <p:spPr bwMode="auto">
            <a:xfrm>
              <a:off x="530" y="1709"/>
              <a:ext cx="1293" cy="4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he-IL" sz="3600" kern="10">
                  <a:ln w="9525">
                    <a:solidFill>
                      <a:srgbClr val="000000"/>
                    </a:solidFill>
                    <a:round/>
                    <a:headEnd/>
                    <a:tailEnd/>
                  </a:ln>
                  <a:latin typeface="Arial Black" panose="020B0A04020102020204" pitchFamily="34" charset="0"/>
                </a:rPr>
                <a:t>אני מתכתבת</a:t>
              </a:r>
            </a:p>
            <a:p>
              <a:pPr algn="ctr"/>
              <a:r>
                <a:rPr lang="he-IL" sz="3600" kern="10">
                  <a:ln w="9525">
                    <a:solidFill>
                      <a:srgbClr val="000000"/>
                    </a:solidFill>
                    <a:round/>
                    <a:headEnd/>
                    <a:tailEnd/>
                  </a:ln>
                  <a:latin typeface="Arial Black" panose="020B0A04020102020204" pitchFamily="34" charset="0"/>
                </a:rPr>
                <a:t> עם בת דודה שלי</a:t>
              </a:r>
            </a:p>
            <a:p>
              <a:pPr algn="ctr"/>
              <a:r>
                <a:rPr lang="he-IL" sz="3600" kern="10">
                  <a:ln w="9525">
                    <a:solidFill>
                      <a:srgbClr val="000000"/>
                    </a:solidFill>
                    <a:round/>
                    <a:headEnd/>
                    <a:tailEnd/>
                  </a:ln>
                  <a:latin typeface="Arial Black" panose="020B0A04020102020204" pitchFamily="34" charset="0"/>
                </a:rPr>
                <a:t>בדואר אלקטרוני</a:t>
              </a:r>
            </a:p>
          </p:txBody>
        </p:sp>
      </p:grpSp>
      <p:grpSp>
        <p:nvGrpSpPr>
          <p:cNvPr id="87081" name="Group 41">
            <a:extLst>
              <a:ext uri="{FF2B5EF4-FFF2-40B4-BE49-F238E27FC236}">
                <a16:creationId xmlns:a16="http://schemas.microsoft.com/office/drawing/2014/main" id="{53A6509E-7F78-498F-834E-E1ABB59F90FB}"/>
              </a:ext>
            </a:extLst>
          </p:cNvPr>
          <p:cNvGrpSpPr>
            <a:grpSpLocks/>
          </p:cNvGrpSpPr>
          <p:nvPr/>
        </p:nvGrpSpPr>
        <p:grpSpPr bwMode="auto">
          <a:xfrm>
            <a:off x="4664075" y="1590675"/>
            <a:ext cx="3349625" cy="2066925"/>
            <a:chOff x="2938" y="1002"/>
            <a:chExt cx="2110" cy="1302"/>
          </a:xfrm>
        </p:grpSpPr>
        <p:sp>
          <p:nvSpPr>
            <p:cNvPr id="87077" name="AutoShape 37">
              <a:extLst>
                <a:ext uri="{FF2B5EF4-FFF2-40B4-BE49-F238E27FC236}">
                  <a16:creationId xmlns:a16="http://schemas.microsoft.com/office/drawing/2014/main" id="{72BFCA2D-1A9B-4866-8F23-99F3B774BB98}"/>
                </a:ext>
              </a:extLst>
            </p:cNvPr>
            <p:cNvSpPr>
              <a:spLocks noChangeArrowheads="1"/>
            </p:cNvSpPr>
            <p:nvPr/>
          </p:nvSpPr>
          <p:spPr bwMode="auto">
            <a:xfrm>
              <a:off x="3688" y="1040"/>
              <a:ext cx="1360" cy="864"/>
            </a:xfrm>
            <a:prstGeom prst="wedgeRoundRectCallout">
              <a:avLst>
                <a:gd name="adj1" fmla="val -50366"/>
                <a:gd name="adj2" fmla="val 68750"/>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he-IL"/>
            </a:p>
          </p:txBody>
        </p:sp>
        <p:pic>
          <p:nvPicPr>
            <p:cNvPr id="87044" name="Picture 4">
              <a:extLst>
                <a:ext uri="{FF2B5EF4-FFF2-40B4-BE49-F238E27FC236}">
                  <a16:creationId xmlns:a16="http://schemas.microsoft.com/office/drawing/2014/main" id="{7AA2925E-05BE-4094-BEAC-49DBD48744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8" y="1002"/>
              <a:ext cx="744" cy="1302"/>
            </a:xfrm>
            <a:prstGeom prst="rect">
              <a:avLst/>
            </a:prstGeo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87067" name="WordArt 27">
              <a:extLst>
                <a:ext uri="{FF2B5EF4-FFF2-40B4-BE49-F238E27FC236}">
                  <a16:creationId xmlns:a16="http://schemas.microsoft.com/office/drawing/2014/main" id="{FB268011-D366-4BC9-B957-C8128404CE6F}"/>
                </a:ext>
              </a:extLst>
            </p:cNvPr>
            <p:cNvSpPr>
              <a:spLocks noChangeArrowheads="1" noChangeShapeType="1" noTextEdit="1"/>
            </p:cNvSpPr>
            <p:nvPr/>
          </p:nvSpPr>
          <p:spPr bwMode="auto">
            <a:xfrm>
              <a:off x="3829" y="1176"/>
              <a:ext cx="1008" cy="55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he-IL" sz="3600" kern="10">
                  <a:ln w="9525">
                    <a:solidFill>
                      <a:srgbClr val="000000"/>
                    </a:solidFill>
                    <a:round/>
                    <a:headEnd/>
                    <a:tailEnd/>
                  </a:ln>
                  <a:latin typeface="Arial Black" panose="020B0A04020102020204" pitchFamily="34" charset="0"/>
                </a:rPr>
                <a:t>אני מדבר עם</a:t>
              </a:r>
            </a:p>
            <a:p>
              <a:pPr algn="ctr"/>
              <a:r>
                <a:rPr lang="he-IL" sz="3600" kern="10">
                  <a:ln w="9525">
                    <a:solidFill>
                      <a:srgbClr val="000000"/>
                    </a:solidFill>
                    <a:round/>
                    <a:headEnd/>
                    <a:tailEnd/>
                  </a:ln>
                  <a:latin typeface="Arial Black" panose="020B0A04020102020204" pitchFamily="34" charset="0"/>
                </a:rPr>
                <a:t>ילדים מהכיתה</a:t>
              </a:r>
            </a:p>
            <a:p>
              <a:pPr algn="ctr"/>
              <a:r>
                <a:rPr lang="he-IL" sz="3600" kern="10">
                  <a:ln w="9525">
                    <a:solidFill>
                      <a:srgbClr val="000000"/>
                    </a:solidFill>
                    <a:round/>
                    <a:headEnd/>
                    <a:tailEnd/>
                  </a:ln>
                  <a:latin typeface="Arial Black" panose="020B0A04020102020204" pitchFamily="34" charset="0"/>
                </a:rPr>
                <a:t>ב </a:t>
              </a:r>
              <a:r>
                <a:rPr lang="en-US" sz="3600" kern="10">
                  <a:ln w="9525">
                    <a:solidFill>
                      <a:srgbClr val="000000"/>
                    </a:solidFill>
                    <a:round/>
                    <a:headEnd/>
                    <a:tailEnd/>
                  </a:ln>
                  <a:latin typeface="Arial Black" panose="020B0A04020102020204" pitchFamily="34" charset="0"/>
                </a:rPr>
                <a:t>icq</a:t>
              </a:r>
              <a:endParaRPr lang="he-IL" sz="3600" kern="10">
                <a:ln w="9525">
                  <a:solidFill>
                    <a:srgbClr val="000000"/>
                  </a:solidFill>
                  <a:round/>
                  <a:headEnd/>
                  <a:tailEnd/>
                </a:ln>
                <a:latin typeface="Arial Black" panose="020B0A04020102020204" pitchFamily="34" charset="0"/>
              </a:endParaRPr>
            </a:p>
          </p:txBody>
        </p:sp>
      </p:grpSp>
      <p:grpSp>
        <p:nvGrpSpPr>
          <p:cNvPr id="87083" name="Group 43">
            <a:extLst>
              <a:ext uri="{FF2B5EF4-FFF2-40B4-BE49-F238E27FC236}">
                <a16:creationId xmlns:a16="http://schemas.microsoft.com/office/drawing/2014/main" id="{952D59C5-15FD-4543-A9D4-BA65F2A7F428}"/>
              </a:ext>
            </a:extLst>
          </p:cNvPr>
          <p:cNvGrpSpPr>
            <a:grpSpLocks/>
          </p:cNvGrpSpPr>
          <p:nvPr/>
        </p:nvGrpSpPr>
        <p:grpSpPr bwMode="auto">
          <a:xfrm>
            <a:off x="785813" y="4259263"/>
            <a:ext cx="3354387" cy="1981200"/>
            <a:chOff x="495" y="2683"/>
            <a:chExt cx="2113" cy="1248"/>
          </a:xfrm>
        </p:grpSpPr>
        <p:sp>
          <p:nvSpPr>
            <p:cNvPr id="87080" name="AutoShape 40">
              <a:extLst>
                <a:ext uri="{FF2B5EF4-FFF2-40B4-BE49-F238E27FC236}">
                  <a16:creationId xmlns:a16="http://schemas.microsoft.com/office/drawing/2014/main" id="{BB2C84A2-2A0C-4437-8577-0A5E163B2C9D}"/>
                </a:ext>
              </a:extLst>
            </p:cNvPr>
            <p:cNvSpPr>
              <a:spLocks noChangeArrowheads="1"/>
            </p:cNvSpPr>
            <p:nvPr/>
          </p:nvSpPr>
          <p:spPr bwMode="auto">
            <a:xfrm>
              <a:off x="1288" y="2808"/>
              <a:ext cx="1320" cy="696"/>
            </a:xfrm>
            <a:prstGeom prst="wedgeRoundRectCallout">
              <a:avLst>
                <a:gd name="adj1" fmla="val -60681"/>
                <a:gd name="adj2" fmla="val -25431"/>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he-IL"/>
            </a:p>
          </p:txBody>
        </p:sp>
        <p:pic>
          <p:nvPicPr>
            <p:cNvPr id="87045" name="Picture 5">
              <a:extLst>
                <a:ext uri="{FF2B5EF4-FFF2-40B4-BE49-F238E27FC236}">
                  <a16:creationId xmlns:a16="http://schemas.microsoft.com/office/drawing/2014/main" id="{7D6F9F46-303B-4A03-B258-8633C0899E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 y="2683"/>
              <a:ext cx="714" cy="1248"/>
            </a:xfrm>
            <a:prstGeom prst="rect">
              <a:avLst/>
            </a:prstGeo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87068" name="WordArt 28">
              <a:extLst>
                <a:ext uri="{FF2B5EF4-FFF2-40B4-BE49-F238E27FC236}">
                  <a16:creationId xmlns:a16="http://schemas.microsoft.com/office/drawing/2014/main" id="{15A90CB6-0F75-4588-9CC6-407741DA7F90}"/>
                </a:ext>
              </a:extLst>
            </p:cNvPr>
            <p:cNvSpPr>
              <a:spLocks noChangeArrowheads="1" noChangeShapeType="1" noTextEdit="1"/>
            </p:cNvSpPr>
            <p:nvPr/>
          </p:nvSpPr>
          <p:spPr bwMode="auto">
            <a:xfrm>
              <a:off x="1342" y="2998"/>
              <a:ext cx="1204" cy="36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he-IL" sz="3600" kern="10">
                  <a:ln w="9525">
                    <a:solidFill>
                      <a:srgbClr val="000000"/>
                    </a:solidFill>
                    <a:round/>
                    <a:headEnd/>
                    <a:tailEnd/>
                  </a:ln>
                  <a:latin typeface="Arial Black" panose="020B0A04020102020204" pitchFamily="34" charset="0"/>
                </a:rPr>
                <a:t>פעם ביקשתי עצה</a:t>
              </a:r>
            </a:p>
            <a:p>
              <a:pPr algn="ctr"/>
              <a:r>
                <a:rPr lang="he-IL" sz="3600" kern="10">
                  <a:ln w="9525">
                    <a:solidFill>
                      <a:srgbClr val="000000"/>
                    </a:solidFill>
                    <a:round/>
                    <a:headEnd/>
                    <a:tailEnd/>
                  </a:ln>
                  <a:latin typeface="Arial Black" panose="020B0A04020102020204" pitchFamily="34" charset="0"/>
                </a:rPr>
                <a:t>בפורום של חיות מחמד</a:t>
              </a:r>
            </a:p>
          </p:txBody>
        </p:sp>
      </p:grpSp>
      <p:sp>
        <p:nvSpPr>
          <p:cNvPr id="87069" name="WordArt 29">
            <a:extLst>
              <a:ext uri="{FF2B5EF4-FFF2-40B4-BE49-F238E27FC236}">
                <a16:creationId xmlns:a16="http://schemas.microsoft.com/office/drawing/2014/main" id="{F4423BCA-6079-4F2C-B82C-AFF956CC2C42}"/>
              </a:ext>
            </a:extLst>
          </p:cNvPr>
          <p:cNvSpPr>
            <a:spLocks noChangeArrowheads="1" noChangeShapeType="1" noTextEdit="1"/>
          </p:cNvSpPr>
          <p:nvPr/>
        </p:nvSpPr>
        <p:spPr bwMode="auto">
          <a:xfrm>
            <a:off x="2082800" y="568325"/>
            <a:ext cx="48133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he-IL" sz="3600" kern="10">
                <a:ln w="9525">
                  <a:solidFill>
                    <a:srgbClr val="000000"/>
                  </a:solidFill>
                  <a:round/>
                  <a:headEnd/>
                  <a:tailEnd/>
                </a:ln>
                <a:solidFill>
                  <a:srgbClr val="000066"/>
                </a:solidFill>
                <a:latin typeface="Guttman Yad-Brush" panose="02010401010101010101" pitchFamily="2" charset="-79"/>
                <a:cs typeface="Guttman Yad-Brush" panose="02010401010101010101" pitchFamily="2" charset="-79"/>
              </a:rPr>
              <a:t>ואיך אתם מתקשרים באינטרנט ?</a:t>
            </a:r>
          </a:p>
        </p:txBody>
      </p:sp>
      <p:sp>
        <p:nvSpPr>
          <p:cNvPr id="87076" name="AutoShape 36">
            <a:extLst>
              <a:ext uri="{FF2B5EF4-FFF2-40B4-BE49-F238E27FC236}">
                <a16:creationId xmlns:a16="http://schemas.microsoft.com/office/drawing/2014/main" id="{FFA7C5BF-94E5-4D3B-B5C1-77340DE0C86F}"/>
              </a:ext>
            </a:extLst>
          </p:cNvPr>
          <p:cNvSpPr>
            <a:spLocks noChangeArrowheads="1"/>
          </p:cNvSpPr>
          <p:nvPr/>
        </p:nvSpPr>
        <p:spPr bwMode="auto">
          <a:xfrm>
            <a:off x="7480300" y="469900"/>
            <a:ext cx="1460500" cy="749300"/>
          </a:xfrm>
          <a:prstGeom prst="roundRect">
            <a:avLst>
              <a:gd name="adj" fmla="val 16667"/>
            </a:avLst>
          </a:prstGeom>
          <a:solidFill>
            <a:schemeClr val="accent2"/>
          </a:solidFill>
          <a:ln>
            <a:noFill/>
          </a:ln>
          <a:effectLst>
            <a:outerShdw dist="85194" dir="1593903" algn="ctr" rotWithShape="0">
              <a:schemeClr val="tx2">
                <a:alpha val="50000"/>
              </a:schemeClr>
            </a:outerShdw>
          </a:effectLst>
          <a:extLst>
            <a:ext uri="{91240B29-F687-4F45-9708-019B960494DF}">
              <a14:hiddenLine xmlns:a14="http://schemas.microsoft.com/office/drawing/2010/main" w="38100" cmpd="dbl">
                <a:solidFill>
                  <a:srgbClr val="FFFFFF"/>
                </a:solidFill>
                <a:round/>
                <a:headEnd/>
                <a:tailEnd/>
              </a14:hiddenLine>
            </a:ext>
          </a:extLst>
        </p:spPr>
        <p:txBody>
          <a:bodyPr wrap="none" anchor="ctr"/>
          <a:lstStyle/>
          <a:p>
            <a:pPr algn="ctr"/>
            <a:r>
              <a:rPr lang="he-IL" altLang="he-IL" b="1">
                <a:solidFill>
                  <a:schemeClr val="bg1"/>
                </a:solidFill>
              </a:rPr>
              <a:t>שיח</a:t>
            </a:r>
          </a:p>
          <a:p>
            <a:pPr algn="ctr"/>
            <a:r>
              <a:rPr lang="he-IL" altLang="he-IL" b="1">
                <a:solidFill>
                  <a:schemeClr val="bg1"/>
                </a:solidFill>
              </a:rPr>
              <a:t>ברשת</a:t>
            </a:r>
            <a:endParaRPr lang="en-US" altLang="he-IL"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87082"/>
                                        </p:tgtEl>
                                        <p:attrNameLst>
                                          <p:attrName>style.visibility</p:attrName>
                                        </p:attrNameLst>
                                      </p:cBhvr>
                                      <p:to>
                                        <p:strVal val="visible"/>
                                      </p:to>
                                    </p:set>
                                    <p:animEffect transition="in" filter="fade">
                                      <p:cBhvr>
                                        <p:cTn id="7" dur="1000"/>
                                        <p:tgtEl>
                                          <p:spTgt spid="87082"/>
                                        </p:tgtEl>
                                      </p:cBhvr>
                                    </p:animEffect>
                                    <p:anim calcmode="lin" valueType="num">
                                      <p:cBhvr>
                                        <p:cTn id="8" dur="1000" fill="hold"/>
                                        <p:tgtEl>
                                          <p:spTgt spid="87082"/>
                                        </p:tgtEl>
                                        <p:attrNameLst>
                                          <p:attrName>ppt_x</p:attrName>
                                        </p:attrNameLst>
                                      </p:cBhvr>
                                      <p:tavLst>
                                        <p:tav tm="0">
                                          <p:val>
                                            <p:strVal val="#ppt_x"/>
                                          </p:val>
                                        </p:tav>
                                        <p:tav tm="100000">
                                          <p:val>
                                            <p:strVal val="#ppt_x"/>
                                          </p:val>
                                        </p:tav>
                                      </p:tavLst>
                                    </p:anim>
                                    <p:anim calcmode="lin" valueType="num">
                                      <p:cBhvr>
                                        <p:cTn id="9" dur="1000" fill="hold"/>
                                        <p:tgtEl>
                                          <p:spTgt spid="8708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87083"/>
                                        </p:tgtEl>
                                        <p:attrNameLst>
                                          <p:attrName>style.visibility</p:attrName>
                                        </p:attrNameLst>
                                      </p:cBhvr>
                                      <p:to>
                                        <p:strVal val="visible"/>
                                      </p:to>
                                    </p:set>
                                    <p:animEffect transition="in" filter="fade">
                                      <p:cBhvr>
                                        <p:cTn id="13" dur="2000"/>
                                        <p:tgtEl>
                                          <p:spTgt spid="87083"/>
                                        </p:tgtEl>
                                      </p:cBhvr>
                                    </p:animEffect>
                                    <p:anim calcmode="lin" valueType="num">
                                      <p:cBhvr>
                                        <p:cTn id="14" dur="2000" fill="hold"/>
                                        <p:tgtEl>
                                          <p:spTgt spid="87083"/>
                                        </p:tgtEl>
                                        <p:attrNameLst>
                                          <p:attrName>ppt_x</p:attrName>
                                        </p:attrNameLst>
                                      </p:cBhvr>
                                      <p:tavLst>
                                        <p:tav tm="0">
                                          <p:val>
                                            <p:strVal val="#ppt_x"/>
                                          </p:val>
                                        </p:tav>
                                        <p:tav tm="100000">
                                          <p:val>
                                            <p:strVal val="#ppt_x"/>
                                          </p:val>
                                        </p:tav>
                                      </p:tavLst>
                                    </p:anim>
                                    <p:anim calcmode="lin" valueType="num">
                                      <p:cBhvr>
                                        <p:cTn id="15" dur="2000" fill="hold"/>
                                        <p:tgtEl>
                                          <p:spTgt spid="87083"/>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3000"/>
                            </p:stCondLst>
                            <p:childTnLst>
                              <p:par>
                                <p:cTn id="17" presetID="22" presetClass="entr" presetSubtype="8" fill="hold" nodeType="afterEffect">
                                  <p:stCondLst>
                                    <p:cond delay="0"/>
                                  </p:stCondLst>
                                  <p:childTnLst>
                                    <p:set>
                                      <p:cBhvr>
                                        <p:cTn id="18" dur="1" fill="hold">
                                          <p:stCondLst>
                                            <p:cond delay="0"/>
                                          </p:stCondLst>
                                        </p:cTn>
                                        <p:tgtEl>
                                          <p:spTgt spid="87083"/>
                                        </p:tgtEl>
                                        <p:attrNameLst>
                                          <p:attrName>style.visibility</p:attrName>
                                        </p:attrNameLst>
                                      </p:cBhvr>
                                      <p:to>
                                        <p:strVal val="visible"/>
                                      </p:to>
                                    </p:set>
                                    <p:animEffect transition="in" filter="wipe(left)">
                                      <p:cBhvr>
                                        <p:cTn id="19" dur="2000"/>
                                        <p:tgtEl>
                                          <p:spTgt spid="87083"/>
                                        </p:tgtEl>
                                      </p:cBhvr>
                                    </p:animEffect>
                                  </p:childTnLst>
                                </p:cTn>
                              </p:par>
                            </p:childTnLst>
                          </p:cTn>
                        </p:par>
                        <p:par>
                          <p:cTn id="20" fill="hold" nodeType="afterGroup">
                            <p:stCondLst>
                              <p:cond delay="5000"/>
                            </p:stCondLst>
                            <p:childTnLst>
                              <p:par>
                                <p:cTn id="21" presetID="22" presetClass="entr" presetSubtype="4" fill="hold" nodeType="afterEffect">
                                  <p:stCondLst>
                                    <p:cond delay="0"/>
                                  </p:stCondLst>
                                  <p:childTnLst>
                                    <p:set>
                                      <p:cBhvr>
                                        <p:cTn id="22" dur="1" fill="hold">
                                          <p:stCondLst>
                                            <p:cond delay="0"/>
                                          </p:stCondLst>
                                        </p:cTn>
                                        <p:tgtEl>
                                          <p:spTgt spid="87081"/>
                                        </p:tgtEl>
                                        <p:attrNameLst>
                                          <p:attrName>style.visibility</p:attrName>
                                        </p:attrNameLst>
                                      </p:cBhvr>
                                      <p:to>
                                        <p:strVal val="visible"/>
                                      </p:to>
                                    </p:set>
                                    <p:animEffect transition="in" filter="wipe(down)">
                                      <p:cBhvr>
                                        <p:cTn id="23" dur="2000"/>
                                        <p:tgtEl>
                                          <p:spTgt spid="87081"/>
                                        </p:tgtEl>
                                      </p:cBhvr>
                                    </p:animEffect>
                                  </p:childTnLst>
                                </p:cTn>
                              </p:par>
                            </p:childTnLst>
                          </p:cTn>
                        </p:par>
                        <p:par>
                          <p:cTn id="24" fill="hold" nodeType="afterGroup">
                            <p:stCondLst>
                              <p:cond delay="7000"/>
                            </p:stCondLst>
                            <p:childTnLst>
                              <p:par>
                                <p:cTn id="25" presetID="22" presetClass="entr" presetSubtype="2" fill="hold" nodeType="afterEffect">
                                  <p:stCondLst>
                                    <p:cond delay="0"/>
                                  </p:stCondLst>
                                  <p:childTnLst>
                                    <p:set>
                                      <p:cBhvr>
                                        <p:cTn id="26" dur="1" fill="hold">
                                          <p:stCondLst>
                                            <p:cond delay="0"/>
                                          </p:stCondLst>
                                        </p:cTn>
                                        <p:tgtEl>
                                          <p:spTgt spid="87085"/>
                                        </p:tgtEl>
                                        <p:attrNameLst>
                                          <p:attrName>style.visibility</p:attrName>
                                        </p:attrNameLst>
                                      </p:cBhvr>
                                      <p:to>
                                        <p:strVal val="visible"/>
                                      </p:to>
                                    </p:set>
                                    <p:animEffect transition="in" filter="wipe(right)">
                                      <p:cBhvr>
                                        <p:cTn id="27" dur="1000"/>
                                        <p:tgtEl>
                                          <p:spTgt spid="87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עיצוב ברירת מחדל">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1969</TotalTime>
  <Words>936</Words>
  <Application>Microsoft Office PowerPoint</Application>
  <PresentationFormat>‫הצגה על המסך (4:3)</PresentationFormat>
  <Paragraphs>223</Paragraphs>
  <Slides>29</Slides>
  <Notes>29</Notes>
  <HiddenSlides>0</HiddenSlides>
  <MMClips>0</MMClips>
  <ScaleCrop>false</ScaleCrop>
  <HeadingPairs>
    <vt:vector size="8" baseType="variant">
      <vt:variant>
        <vt:lpstr>גופנים בשימוש</vt:lpstr>
      </vt:variant>
      <vt:variant>
        <vt:i4>4</vt:i4>
      </vt:variant>
      <vt:variant>
        <vt:lpstr>ערכת נושא</vt:lpstr>
      </vt:variant>
      <vt:variant>
        <vt:i4>1</vt:i4>
      </vt:variant>
      <vt:variant>
        <vt:lpstr>שרתי OLE מוטבעים</vt:lpstr>
      </vt:variant>
      <vt:variant>
        <vt:i4>2</vt:i4>
      </vt:variant>
      <vt:variant>
        <vt:lpstr>כותרות שקופיות</vt:lpstr>
      </vt:variant>
      <vt:variant>
        <vt:i4>29</vt:i4>
      </vt:variant>
    </vt:vector>
  </HeadingPairs>
  <TitlesOfParts>
    <vt:vector size="36" baseType="lpstr">
      <vt:lpstr>Arial</vt:lpstr>
      <vt:lpstr>Guttman Miryam</vt:lpstr>
      <vt:lpstr>Guttman Yad-Brush</vt:lpstr>
      <vt:lpstr>BN Florida</vt:lpstr>
      <vt:lpstr>עיצוב ברירת מחדל</vt:lpstr>
      <vt:lpstr>Adobe Photoshop Image</vt:lpstr>
      <vt:lpstr>Bitmap Image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עבודה מול מחשב מאמצת  את שרירי הגוף</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T0mEr</dc:creator>
  <cp:lastModifiedBy>לילך פרץ</cp:lastModifiedBy>
  <cp:revision>283</cp:revision>
  <dcterms:created xsi:type="dcterms:W3CDTF">2006-01-07T05:34:48Z</dcterms:created>
  <dcterms:modified xsi:type="dcterms:W3CDTF">2021-02-01T20:48:48Z</dcterms:modified>
</cp:coreProperties>
</file>